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1B6A50"/>
              </a:solidFill>
              <a:prstDash val="solid"/>
              <a:round/>
            </a:ln>
          </a:left>
          <a:right>
            <a:ln w="9525" cap="flat">
              <a:solidFill>
                <a:srgbClr val="1B6A50"/>
              </a:solidFill>
              <a:prstDash val="solid"/>
              <a:round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1"/>
              </a:solidFill>
              <a:prstDash val="solid"/>
              <a:round/>
            </a:ln>
          </a:top>
          <a:bottom>
            <a:ln w="9525" cap="flat">
              <a:solidFill>
                <a:srgbClr val="1B6A5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9525" cap="flat">
              <a:solidFill>
                <a:srgbClr val="1B6A50"/>
              </a:solidFill>
              <a:prstDash val="solid"/>
              <a:round/>
            </a:ln>
          </a:top>
          <a:bottom>
            <a:ln w="9525" cap="flat">
              <a:solidFill>
                <a:srgbClr val="1B6A5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3CF"/>
          </a:solidFill>
        </a:fill>
      </a:tcStyle>
    </a:wholeTbl>
    <a:band2H>
      <a:tcTxStyle b="def" i="def"/>
      <a:tcStyle>
        <a:tcBdr/>
        <a:fill>
          <a:solidFill>
            <a:srgbClr val="E7EA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E7CA"/>
          </a:solidFill>
        </a:fill>
      </a:tcStyle>
    </a:wholeTbl>
    <a:band2H>
      <a:tcTxStyle b="def" i="def"/>
      <a:tcStyle>
        <a:tcBdr/>
        <a:fill>
          <a:solidFill>
            <a:srgbClr val="ECF3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D8D8"/>
          </a:solidFill>
        </a:fill>
      </a:tcStyle>
    </a:wholeTbl>
    <a:band2H>
      <a:tcTxStyle b="def" i="def"/>
      <a:tcStyle>
        <a:tcBdr/>
        <a:fill>
          <a:solidFill>
            <a:srgbClr val="ECECE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49" name="Shape 7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16" name="Body Level One…"/>
          <p:cNvSpPr txBox="1"/>
          <p:nvPr>
            <p:ph type="body" sz="quarter" idx="1"/>
          </p:nvPr>
        </p:nvSpPr>
        <p:spPr>
          <a:xfrm>
            <a:off x="762000" y="4333876"/>
            <a:ext cx="6762750" cy="16557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Title Text"/>
          <p:cNvSpPr txBox="1"/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8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28010"/>
            <a:ext cx="4734560" cy="416816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lide Number"/>
          <p:cNvSpPr txBox="1"/>
          <p:nvPr>
            <p:ph type="sldNum" sz="quarter" idx="2"/>
          </p:nvPr>
        </p:nvSpPr>
        <p:spPr>
          <a:xfrm>
            <a:off x="6279549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Text -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Body Level One…"/>
          <p:cNvSpPr txBox="1"/>
          <p:nvPr>
            <p:ph type="body" sz="quarter" idx="1"/>
          </p:nvPr>
        </p:nvSpPr>
        <p:spPr>
          <a:xfrm>
            <a:off x="403225" y="1645666"/>
            <a:ext cx="2464337" cy="4735617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Title Text"/>
          <p:cNvSpPr txBox="1"/>
          <p:nvPr>
            <p:ph type="title"/>
          </p:nvPr>
        </p:nvSpPr>
        <p:spPr>
          <a:xfrm>
            <a:off x="403225" y="476719"/>
            <a:ext cx="7977348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Text -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Body Level One…"/>
          <p:cNvSpPr txBox="1"/>
          <p:nvPr>
            <p:ph type="body" sz="quarter" idx="1"/>
          </p:nvPr>
        </p:nvSpPr>
        <p:spPr>
          <a:xfrm>
            <a:off x="402269" y="1645670"/>
            <a:ext cx="1863002" cy="473608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</a:lvl1pPr>
            <a:lvl2pPr marL="0" indent="0">
              <a:buClrTx/>
              <a:buSzTx/>
              <a:buFontTx/>
              <a:buNone/>
            </a:lvl2pPr>
            <a:lvl3pPr marL="0" indent="0">
              <a:buClrTx/>
              <a:buSzTx/>
              <a:buFontTx/>
              <a:buNone/>
            </a:lvl3pPr>
            <a:lvl4pPr marL="0" indent="0">
              <a:buClrTx/>
              <a:buSzTx/>
              <a:buFontTx/>
              <a:buNone/>
            </a:lvl4pPr>
            <a:lvl5pPr marL="0" indent="0"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Title Text"/>
          <p:cNvSpPr txBox="1"/>
          <p:nvPr>
            <p:ph type="title"/>
          </p:nvPr>
        </p:nvSpPr>
        <p:spPr>
          <a:xfrm>
            <a:off x="402269" y="476719"/>
            <a:ext cx="7977352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with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Body Level One…"/>
          <p:cNvSpPr txBox="1"/>
          <p:nvPr>
            <p:ph type="body" sz="half" idx="1"/>
          </p:nvPr>
        </p:nvSpPr>
        <p:spPr>
          <a:xfrm>
            <a:off x="402269" y="1645666"/>
            <a:ext cx="3734836" cy="4735617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defRPr sz="2000"/>
            </a:lvl1pPr>
            <a:lvl2pPr marL="685800" indent="-342900">
              <a:buClr>
                <a:schemeClr val="accent1"/>
              </a:buClr>
              <a:defRPr sz="2000"/>
            </a:lvl2pPr>
            <a:lvl3pPr marL="1003300" indent="-317500">
              <a:buClr>
                <a:schemeClr val="accent1"/>
              </a:buClr>
              <a:defRPr sz="2000"/>
            </a:lvl3pPr>
            <a:lvl4pPr marL="1385887" indent="-357187">
              <a:buClr>
                <a:schemeClr val="accent1"/>
              </a:buClr>
              <a:defRPr sz="2000"/>
            </a:lvl4pPr>
            <a:lvl5pPr marL="1728784" indent="-357187">
              <a:buClr>
                <a:schemeClr val="accent1"/>
              </a:buClr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Title Text"/>
          <p:cNvSpPr txBox="1"/>
          <p:nvPr>
            <p:ph type="title"/>
          </p:nvPr>
        </p:nvSpPr>
        <p:spPr>
          <a:xfrm>
            <a:off x="402269" y="476719"/>
            <a:ext cx="3734836" cy="76854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140" name="Image"/>
          <p:cNvSpPr/>
          <p:nvPr>
            <p:ph type="pic" idx="13"/>
          </p:nvPr>
        </p:nvSpPr>
        <p:spPr>
          <a:xfrm>
            <a:off x="4572000" y="1"/>
            <a:ext cx="4572000" cy="646611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with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mage"/>
          <p:cNvSpPr/>
          <p:nvPr>
            <p:ph type="pic" idx="13"/>
          </p:nvPr>
        </p:nvSpPr>
        <p:spPr>
          <a:xfrm>
            <a:off x="0" y="-3"/>
            <a:ext cx="4572000" cy="648188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9" name="Body Level One…"/>
          <p:cNvSpPr txBox="1"/>
          <p:nvPr>
            <p:ph type="body" sz="half" idx="1"/>
          </p:nvPr>
        </p:nvSpPr>
        <p:spPr>
          <a:xfrm>
            <a:off x="4926031" y="1652489"/>
            <a:ext cx="3734833" cy="473561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defRPr sz="2000"/>
            </a:lvl1pPr>
            <a:lvl2pPr marL="685800" indent="-342900">
              <a:buClr>
                <a:schemeClr val="accent1"/>
              </a:buClr>
              <a:defRPr sz="2000"/>
            </a:lvl2pPr>
            <a:lvl3pPr marL="1003300" indent="-317500">
              <a:buClr>
                <a:schemeClr val="accent1"/>
              </a:buClr>
              <a:defRPr sz="2000"/>
            </a:lvl3pPr>
            <a:lvl4pPr marL="1385887" indent="-357187">
              <a:buClr>
                <a:schemeClr val="accent1"/>
              </a:buClr>
              <a:defRPr sz="2000"/>
            </a:lvl4pPr>
            <a:lvl5pPr marL="1728784" indent="-357187">
              <a:buClr>
                <a:schemeClr val="accent1"/>
              </a:buClr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0" name="Title Text"/>
          <p:cNvSpPr txBox="1"/>
          <p:nvPr>
            <p:ph type="title"/>
          </p:nvPr>
        </p:nvSpPr>
        <p:spPr>
          <a:xfrm>
            <a:off x="4926031" y="476719"/>
            <a:ext cx="3458029" cy="76854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1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with Pictur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Body Level One…"/>
          <p:cNvSpPr txBox="1"/>
          <p:nvPr>
            <p:ph type="body" sz="half" idx="1"/>
          </p:nvPr>
        </p:nvSpPr>
        <p:spPr>
          <a:xfrm>
            <a:off x="402269" y="1645670"/>
            <a:ext cx="8339453" cy="1580755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2800"/>
            </a:lvl1pPr>
            <a:lvl2pPr marL="0" indent="0">
              <a:buClrTx/>
              <a:buSzTx/>
              <a:buFontTx/>
              <a:buNone/>
              <a:defRPr sz="2800"/>
            </a:lvl2pPr>
            <a:lvl3pPr marL="0" indent="0">
              <a:buClrTx/>
              <a:buSzTx/>
              <a:buFontTx/>
              <a:buNone/>
              <a:defRPr sz="2800"/>
            </a:lvl3pPr>
            <a:lvl4pPr marL="0" indent="0">
              <a:buClrTx/>
              <a:buSzTx/>
              <a:buFontTx/>
              <a:buNone/>
              <a:defRPr sz="2800"/>
            </a:lvl4pPr>
            <a:lvl5pPr marL="0" indent="0">
              <a:buClrTx/>
              <a:buSzTx/>
              <a:buFont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60" name="Image"/>
          <p:cNvSpPr/>
          <p:nvPr>
            <p:ph type="pic" idx="13"/>
          </p:nvPr>
        </p:nvSpPr>
        <p:spPr>
          <a:xfrm>
            <a:off x="0" y="3429001"/>
            <a:ext cx="9144000" cy="303711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0B207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169" name="Body Level One…"/>
          <p:cNvSpPr txBox="1"/>
          <p:nvPr>
            <p:ph type="body" sz="quarter" idx="1"/>
          </p:nvPr>
        </p:nvSpPr>
        <p:spPr>
          <a:xfrm>
            <a:off x="762000" y="4333876"/>
            <a:ext cx="6762750" cy="16557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0" name="Title Text"/>
          <p:cNvSpPr txBox="1"/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71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28010"/>
            <a:ext cx="4734560" cy="416816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lide Number"/>
          <p:cNvSpPr txBox="1"/>
          <p:nvPr>
            <p:ph type="sldNum" sz="quarter" idx="2"/>
          </p:nvPr>
        </p:nvSpPr>
        <p:spPr>
          <a:xfrm>
            <a:off x="6279549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Divider - Mon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0B207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180" name="Body Level One…"/>
          <p:cNvSpPr txBox="1"/>
          <p:nvPr>
            <p:ph type="body" sz="quarter" idx="1"/>
          </p:nvPr>
        </p:nvSpPr>
        <p:spPr>
          <a:xfrm>
            <a:off x="762000" y="4333876"/>
            <a:ext cx="6762578" cy="16557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81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28010"/>
            <a:ext cx="4734560" cy="416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rcRect l="0" t="10680" r="5495" b="15282"/>
          <a:stretch>
            <a:fillRect/>
          </a:stretch>
        </p:blipFill>
        <p:spPr>
          <a:xfrm>
            <a:off x="2662226" y="-1"/>
            <a:ext cx="875385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Title Text"/>
          <p:cNvSpPr txBox="1"/>
          <p:nvPr>
            <p:ph type="title"/>
          </p:nvPr>
        </p:nvSpPr>
        <p:spPr>
          <a:xfrm>
            <a:off x="758823" y="2553417"/>
            <a:ext cx="6765926" cy="168721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4" name="Slide Number"/>
          <p:cNvSpPr txBox="1"/>
          <p:nvPr>
            <p:ph type="sldNum" sz="quarter" idx="2"/>
          </p:nvPr>
        </p:nvSpPr>
        <p:spPr>
          <a:xfrm>
            <a:off x="6279549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Divider -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o insert a background image, right-click on the slide – select FORMAT BACKGROUND &gt; Picture or texture fill"/>
          <p:cNvSpPr txBox="1"/>
          <p:nvPr/>
        </p:nvSpPr>
        <p:spPr>
          <a:xfrm>
            <a:off x="-3" y="-426745"/>
            <a:ext cx="9144004" cy="2438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000">
                <a:solidFill>
                  <a:schemeClr val="accent2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To insert a background image, right-click on the slide – select FORMAT BACKGROUND &gt; Picture or texture fill</a:t>
            </a:r>
          </a:p>
        </p:txBody>
      </p:sp>
      <p:sp>
        <p:nvSpPr>
          <p:cNvPr id="192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0B207">
              <a:alpha val="88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193" name="Body Level One…"/>
          <p:cNvSpPr txBox="1"/>
          <p:nvPr>
            <p:ph type="body" sz="quarter" idx="1"/>
          </p:nvPr>
        </p:nvSpPr>
        <p:spPr>
          <a:xfrm>
            <a:off x="762000" y="4333876"/>
            <a:ext cx="6762750" cy="16557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94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28010"/>
            <a:ext cx="4734560" cy="416816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Title Text"/>
          <p:cNvSpPr txBox="1"/>
          <p:nvPr>
            <p:ph type="title"/>
          </p:nvPr>
        </p:nvSpPr>
        <p:spPr>
          <a:xfrm>
            <a:off x="762000" y="1830596"/>
            <a:ext cx="6762750" cy="2411205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6" name="Slide Number"/>
          <p:cNvSpPr txBox="1"/>
          <p:nvPr>
            <p:ph type="sldNum" sz="quarter" idx="2"/>
          </p:nvPr>
        </p:nvSpPr>
        <p:spPr>
          <a:xfrm>
            <a:off x="6279549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eet the B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Text"/>
          <p:cNvSpPr txBox="1"/>
          <p:nvPr>
            <p:ph type="title"/>
          </p:nvPr>
        </p:nvSpPr>
        <p:spPr>
          <a:xfrm>
            <a:off x="402269" y="476719"/>
            <a:ext cx="7031995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04" name="Image"/>
          <p:cNvSpPr/>
          <p:nvPr>
            <p:ph type="pic" sz="quarter" idx="13"/>
          </p:nvPr>
        </p:nvSpPr>
        <p:spPr>
          <a:xfrm>
            <a:off x="402269" y="1976908"/>
            <a:ext cx="2701737" cy="36357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05" name="Body Level One…"/>
          <p:cNvSpPr txBox="1"/>
          <p:nvPr>
            <p:ph type="body" sz="quarter" idx="1"/>
          </p:nvPr>
        </p:nvSpPr>
        <p:spPr>
          <a:xfrm>
            <a:off x="3274945" y="2506678"/>
            <a:ext cx="4159318" cy="33902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6" name="Rectangle"/>
          <p:cNvSpPr/>
          <p:nvPr>
            <p:ph type="body" sz="quarter" idx="14"/>
          </p:nvPr>
        </p:nvSpPr>
        <p:spPr>
          <a:xfrm>
            <a:off x="3274945" y="2904792"/>
            <a:ext cx="4159318" cy="28544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173736" indent="-173736" defTabSz="694944">
              <a:spcBef>
                <a:spcPts val="700"/>
              </a:spcBef>
              <a:defRPr sz="1824"/>
            </a:pPr>
          </a:p>
        </p:txBody>
      </p:sp>
      <p:sp>
        <p:nvSpPr>
          <p:cNvPr id="207" name="Rectangle"/>
          <p:cNvSpPr/>
          <p:nvPr>
            <p:ph type="body" sz="quarter" idx="15"/>
          </p:nvPr>
        </p:nvSpPr>
        <p:spPr>
          <a:xfrm>
            <a:off x="3274945" y="3350676"/>
            <a:ext cx="4159318" cy="2261931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08" name="Line"/>
          <p:cNvSpPr/>
          <p:nvPr/>
        </p:nvSpPr>
        <p:spPr>
          <a:xfrm flipH="1">
            <a:off x="3274945" y="2385079"/>
            <a:ext cx="753260" cy="4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9" name="Line"/>
          <p:cNvSpPr/>
          <p:nvPr/>
        </p:nvSpPr>
        <p:spPr>
          <a:xfrm>
            <a:off x="8518759" y="625958"/>
            <a:ext cx="4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0" name="Rectangle"/>
          <p:cNvSpPr/>
          <p:nvPr/>
        </p:nvSpPr>
        <p:spPr>
          <a:xfrm>
            <a:off x="0" y="6466113"/>
            <a:ext cx="9144000" cy="39189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211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212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3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eet the Team - 2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itle Text"/>
          <p:cNvSpPr txBox="1"/>
          <p:nvPr>
            <p:ph type="title"/>
          </p:nvPr>
        </p:nvSpPr>
        <p:spPr>
          <a:xfrm>
            <a:off x="402269" y="476719"/>
            <a:ext cx="7723811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1" name="Image"/>
          <p:cNvSpPr/>
          <p:nvPr>
            <p:ph type="pic" sz="quarter" idx="13"/>
          </p:nvPr>
        </p:nvSpPr>
        <p:spPr>
          <a:xfrm>
            <a:off x="1952269" y="1861259"/>
            <a:ext cx="1413275" cy="19018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2" name="Body Level One…"/>
          <p:cNvSpPr txBox="1"/>
          <p:nvPr>
            <p:ph type="body" sz="quarter" idx="1"/>
          </p:nvPr>
        </p:nvSpPr>
        <p:spPr>
          <a:xfrm>
            <a:off x="1017921" y="4099995"/>
            <a:ext cx="3281973" cy="33903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1pPr>
            <a:lvl2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2pPr>
            <a:lvl3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3pPr>
            <a:lvl4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4pPr>
            <a:lvl5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3" name="Rectangle"/>
          <p:cNvSpPr/>
          <p:nvPr>
            <p:ph type="body" sz="quarter" idx="14"/>
          </p:nvPr>
        </p:nvSpPr>
        <p:spPr>
          <a:xfrm>
            <a:off x="1017917" y="4498106"/>
            <a:ext cx="3281979" cy="285440"/>
          </a:xfrm>
          <a:prstGeom prst="rect">
            <a:avLst/>
          </a:prstGeom>
        </p:spPr>
        <p:txBody>
          <a:bodyPr anchor="ctr"/>
          <a:lstStyle/>
          <a:p>
            <a:pPr marL="114300" indent="-114300" defTabSz="457200">
              <a:spcBef>
                <a:spcPts val="500"/>
              </a:spcBef>
              <a:defRPr sz="1200"/>
            </a:pPr>
          </a:p>
        </p:txBody>
      </p:sp>
      <p:sp>
        <p:nvSpPr>
          <p:cNvPr id="224" name="Rectangle"/>
          <p:cNvSpPr/>
          <p:nvPr>
            <p:ph type="body" sz="quarter" idx="15"/>
          </p:nvPr>
        </p:nvSpPr>
        <p:spPr>
          <a:xfrm>
            <a:off x="1017917" y="4943993"/>
            <a:ext cx="3281979" cy="1102205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25" name="Line"/>
          <p:cNvSpPr/>
          <p:nvPr/>
        </p:nvSpPr>
        <p:spPr>
          <a:xfrm flipH="1">
            <a:off x="2282280" y="3978395"/>
            <a:ext cx="753260" cy="4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26" name="Image"/>
          <p:cNvSpPr/>
          <p:nvPr>
            <p:ph type="pic" sz="quarter" idx="16"/>
          </p:nvPr>
        </p:nvSpPr>
        <p:spPr>
          <a:xfrm>
            <a:off x="5778455" y="1861259"/>
            <a:ext cx="1413276" cy="19018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7" name="Rectangle"/>
          <p:cNvSpPr/>
          <p:nvPr>
            <p:ph type="body" sz="quarter" idx="17"/>
          </p:nvPr>
        </p:nvSpPr>
        <p:spPr>
          <a:xfrm>
            <a:off x="4844107" y="4099995"/>
            <a:ext cx="3281973" cy="339030"/>
          </a:xfrm>
          <a:prstGeom prst="rect">
            <a:avLst/>
          </a:prstGeom>
        </p:spPr>
        <p:txBody>
          <a:bodyPr anchor="ctr"/>
          <a:lstStyle/>
          <a:p>
            <a:pPr marL="162305" indent="-162305" defTabSz="649223">
              <a:spcBef>
                <a:spcPts val="700"/>
              </a:spcBef>
              <a:defRPr sz="1703"/>
            </a:pPr>
          </a:p>
        </p:txBody>
      </p:sp>
      <p:sp>
        <p:nvSpPr>
          <p:cNvPr id="228" name="Rectangle"/>
          <p:cNvSpPr/>
          <p:nvPr>
            <p:ph type="body" sz="quarter" idx="18"/>
          </p:nvPr>
        </p:nvSpPr>
        <p:spPr>
          <a:xfrm>
            <a:off x="4844107" y="4498106"/>
            <a:ext cx="3281973" cy="285440"/>
          </a:xfrm>
          <a:prstGeom prst="rect">
            <a:avLst/>
          </a:prstGeom>
        </p:spPr>
        <p:txBody>
          <a:bodyPr anchor="ctr"/>
          <a:lstStyle/>
          <a:p>
            <a:pPr marL="114300" indent="-114300" defTabSz="457200">
              <a:spcBef>
                <a:spcPts val="500"/>
              </a:spcBef>
              <a:defRPr sz="1200"/>
            </a:pPr>
          </a:p>
        </p:txBody>
      </p:sp>
      <p:sp>
        <p:nvSpPr>
          <p:cNvPr id="229" name="Rectangle"/>
          <p:cNvSpPr/>
          <p:nvPr>
            <p:ph type="body" sz="quarter" idx="19"/>
          </p:nvPr>
        </p:nvSpPr>
        <p:spPr>
          <a:xfrm>
            <a:off x="4844107" y="4943993"/>
            <a:ext cx="3281973" cy="1102205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30" name="Line"/>
          <p:cNvSpPr/>
          <p:nvPr/>
        </p:nvSpPr>
        <p:spPr>
          <a:xfrm flipH="1">
            <a:off x="6108465" y="3978395"/>
            <a:ext cx="753260" cy="4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1" name="Line"/>
          <p:cNvSpPr/>
          <p:nvPr/>
        </p:nvSpPr>
        <p:spPr>
          <a:xfrm>
            <a:off x="8518759" y="625958"/>
            <a:ext cx="4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2" name="Rectangle"/>
          <p:cNvSpPr/>
          <p:nvPr/>
        </p:nvSpPr>
        <p:spPr>
          <a:xfrm>
            <a:off x="0" y="6466113"/>
            <a:ext cx="9144000" cy="39189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233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234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3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ntro Slide -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27" name="Body Level One…"/>
          <p:cNvSpPr txBox="1"/>
          <p:nvPr>
            <p:ph type="body" sz="quarter" idx="1"/>
          </p:nvPr>
        </p:nvSpPr>
        <p:spPr>
          <a:xfrm>
            <a:off x="762000" y="4333876"/>
            <a:ext cx="6762578" cy="16557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8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28010"/>
            <a:ext cx="4734560" cy="416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rcRect l="0" t="10680" r="5495" b="15282"/>
          <a:stretch>
            <a:fillRect/>
          </a:stretch>
        </p:blipFill>
        <p:spPr>
          <a:xfrm>
            <a:off x="2662226" y="-1"/>
            <a:ext cx="875385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itle Text"/>
          <p:cNvSpPr txBox="1"/>
          <p:nvPr>
            <p:ph type="title"/>
          </p:nvPr>
        </p:nvSpPr>
        <p:spPr>
          <a:xfrm>
            <a:off x="758823" y="2553417"/>
            <a:ext cx="6765926" cy="168721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6279549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eet the Team - 3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itle Text"/>
          <p:cNvSpPr txBox="1"/>
          <p:nvPr>
            <p:ph type="title"/>
          </p:nvPr>
        </p:nvSpPr>
        <p:spPr>
          <a:xfrm>
            <a:off x="402269" y="476719"/>
            <a:ext cx="7957682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3" name="Image"/>
          <p:cNvSpPr/>
          <p:nvPr>
            <p:ph type="pic" sz="quarter" idx="13"/>
          </p:nvPr>
        </p:nvSpPr>
        <p:spPr>
          <a:xfrm>
            <a:off x="1206768" y="1861259"/>
            <a:ext cx="1413275" cy="19018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4" name="Body Level One…"/>
          <p:cNvSpPr txBox="1"/>
          <p:nvPr>
            <p:ph type="body" sz="quarter" idx="1"/>
          </p:nvPr>
        </p:nvSpPr>
        <p:spPr>
          <a:xfrm>
            <a:off x="816102" y="4099995"/>
            <a:ext cx="2194608" cy="33903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1pPr>
            <a:lvl2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2pPr>
            <a:lvl3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3pPr>
            <a:lvl4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4pPr>
            <a:lvl5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5" name="Rectangle"/>
          <p:cNvSpPr/>
          <p:nvPr>
            <p:ph type="body" sz="quarter" idx="14"/>
          </p:nvPr>
        </p:nvSpPr>
        <p:spPr>
          <a:xfrm>
            <a:off x="816100" y="4498106"/>
            <a:ext cx="2194612" cy="285440"/>
          </a:xfrm>
          <a:prstGeom prst="rect">
            <a:avLst/>
          </a:prstGeom>
        </p:spPr>
        <p:txBody>
          <a:bodyPr anchor="ctr"/>
          <a:lstStyle/>
          <a:p>
            <a:pPr marL="114300" indent="-114300" defTabSz="457200">
              <a:spcBef>
                <a:spcPts val="500"/>
              </a:spcBef>
              <a:defRPr sz="1200"/>
            </a:pPr>
          </a:p>
        </p:txBody>
      </p:sp>
      <p:sp>
        <p:nvSpPr>
          <p:cNvPr id="246" name="Rectangle"/>
          <p:cNvSpPr/>
          <p:nvPr>
            <p:ph type="body" sz="quarter" idx="15"/>
          </p:nvPr>
        </p:nvSpPr>
        <p:spPr>
          <a:xfrm>
            <a:off x="816100" y="4943993"/>
            <a:ext cx="2194612" cy="1102205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47" name="Line"/>
          <p:cNvSpPr/>
          <p:nvPr/>
        </p:nvSpPr>
        <p:spPr>
          <a:xfrm flipH="1">
            <a:off x="1536777" y="3978395"/>
            <a:ext cx="753261" cy="4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8" name="Image"/>
          <p:cNvSpPr/>
          <p:nvPr>
            <p:ph type="pic" sz="quarter" idx="16"/>
          </p:nvPr>
        </p:nvSpPr>
        <p:spPr>
          <a:xfrm>
            <a:off x="3874530" y="1861259"/>
            <a:ext cx="1413276" cy="19018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9" name="Rectangle"/>
          <p:cNvSpPr/>
          <p:nvPr>
            <p:ph type="body" sz="quarter" idx="17"/>
          </p:nvPr>
        </p:nvSpPr>
        <p:spPr>
          <a:xfrm>
            <a:off x="3483864" y="4099995"/>
            <a:ext cx="2194611" cy="339030"/>
          </a:xfrm>
          <a:prstGeom prst="rect">
            <a:avLst/>
          </a:prstGeom>
        </p:spPr>
        <p:txBody>
          <a:bodyPr anchor="ctr"/>
          <a:lstStyle/>
          <a:p>
            <a:pPr marL="162305" indent="-162305" defTabSz="649223">
              <a:spcBef>
                <a:spcPts val="700"/>
              </a:spcBef>
              <a:defRPr sz="1703"/>
            </a:pPr>
          </a:p>
        </p:txBody>
      </p:sp>
      <p:sp>
        <p:nvSpPr>
          <p:cNvPr id="250" name="Rectangle"/>
          <p:cNvSpPr/>
          <p:nvPr>
            <p:ph type="body" sz="quarter" idx="18"/>
          </p:nvPr>
        </p:nvSpPr>
        <p:spPr>
          <a:xfrm>
            <a:off x="3483864" y="4498106"/>
            <a:ext cx="2194611" cy="285440"/>
          </a:xfrm>
          <a:prstGeom prst="rect">
            <a:avLst/>
          </a:prstGeom>
        </p:spPr>
        <p:txBody>
          <a:bodyPr anchor="ctr"/>
          <a:lstStyle/>
          <a:p>
            <a:pPr marL="114300" indent="-114300" defTabSz="457200">
              <a:spcBef>
                <a:spcPts val="500"/>
              </a:spcBef>
              <a:defRPr sz="1200"/>
            </a:pPr>
          </a:p>
        </p:txBody>
      </p:sp>
      <p:sp>
        <p:nvSpPr>
          <p:cNvPr id="251" name="Rectangle"/>
          <p:cNvSpPr/>
          <p:nvPr>
            <p:ph type="body" sz="quarter" idx="19"/>
          </p:nvPr>
        </p:nvSpPr>
        <p:spPr>
          <a:xfrm>
            <a:off x="3483864" y="4943993"/>
            <a:ext cx="2194611" cy="1102205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52" name="Line"/>
          <p:cNvSpPr/>
          <p:nvPr/>
        </p:nvSpPr>
        <p:spPr>
          <a:xfrm flipH="1">
            <a:off x="4204539" y="3978395"/>
            <a:ext cx="753260" cy="4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3" name="Image"/>
          <p:cNvSpPr/>
          <p:nvPr>
            <p:ph type="pic" sz="quarter" idx="20"/>
          </p:nvPr>
        </p:nvSpPr>
        <p:spPr>
          <a:xfrm>
            <a:off x="6556009" y="1861259"/>
            <a:ext cx="1413276" cy="19018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54" name="Rectangle"/>
          <p:cNvSpPr/>
          <p:nvPr>
            <p:ph type="body" sz="quarter" idx="21"/>
          </p:nvPr>
        </p:nvSpPr>
        <p:spPr>
          <a:xfrm>
            <a:off x="6165343" y="4099995"/>
            <a:ext cx="2194611" cy="339030"/>
          </a:xfrm>
          <a:prstGeom prst="rect">
            <a:avLst/>
          </a:prstGeom>
        </p:spPr>
        <p:txBody>
          <a:bodyPr anchor="ctr"/>
          <a:lstStyle/>
          <a:p>
            <a:pPr marL="162305" indent="-162305" defTabSz="649223">
              <a:spcBef>
                <a:spcPts val="700"/>
              </a:spcBef>
              <a:defRPr sz="1703"/>
            </a:pPr>
          </a:p>
        </p:txBody>
      </p:sp>
      <p:sp>
        <p:nvSpPr>
          <p:cNvPr id="255" name="Rectangle"/>
          <p:cNvSpPr/>
          <p:nvPr>
            <p:ph type="body" sz="quarter" idx="22"/>
          </p:nvPr>
        </p:nvSpPr>
        <p:spPr>
          <a:xfrm>
            <a:off x="6165343" y="4498106"/>
            <a:ext cx="2194611" cy="285440"/>
          </a:xfrm>
          <a:prstGeom prst="rect">
            <a:avLst/>
          </a:prstGeom>
        </p:spPr>
        <p:txBody>
          <a:bodyPr anchor="ctr"/>
          <a:lstStyle/>
          <a:p>
            <a:pPr marL="114300" indent="-114300" defTabSz="457200">
              <a:spcBef>
                <a:spcPts val="500"/>
              </a:spcBef>
              <a:defRPr sz="1200"/>
            </a:pPr>
          </a:p>
        </p:txBody>
      </p:sp>
      <p:sp>
        <p:nvSpPr>
          <p:cNvPr id="256" name="Rectangle"/>
          <p:cNvSpPr/>
          <p:nvPr>
            <p:ph type="body" sz="quarter" idx="23"/>
          </p:nvPr>
        </p:nvSpPr>
        <p:spPr>
          <a:xfrm>
            <a:off x="6165343" y="4943993"/>
            <a:ext cx="2194611" cy="1102205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57" name="Line"/>
          <p:cNvSpPr/>
          <p:nvPr/>
        </p:nvSpPr>
        <p:spPr>
          <a:xfrm flipH="1">
            <a:off x="6886016" y="3978395"/>
            <a:ext cx="753260" cy="4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8" name="Line"/>
          <p:cNvSpPr/>
          <p:nvPr/>
        </p:nvSpPr>
        <p:spPr>
          <a:xfrm>
            <a:off x="8518759" y="625958"/>
            <a:ext cx="4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9" name="Rectangle"/>
          <p:cNvSpPr/>
          <p:nvPr/>
        </p:nvSpPr>
        <p:spPr>
          <a:xfrm>
            <a:off x="0" y="6466113"/>
            <a:ext cx="9144000" cy="39189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260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261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3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eet the Team - 5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70" name="Image"/>
          <p:cNvSpPr/>
          <p:nvPr>
            <p:ph type="pic" sz="quarter" idx="13"/>
          </p:nvPr>
        </p:nvSpPr>
        <p:spPr>
          <a:xfrm>
            <a:off x="403621" y="1808072"/>
            <a:ext cx="1376993" cy="171125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71" name="Body Level One…"/>
          <p:cNvSpPr txBox="1"/>
          <p:nvPr>
            <p:ph type="body" sz="quarter" idx="1"/>
          </p:nvPr>
        </p:nvSpPr>
        <p:spPr>
          <a:xfrm>
            <a:off x="403621" y="3856239"/>
            <a:ext cx="1376993" cy="33903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</a:defRPr>
            </a:lvl1pPr>
            <a:lvl2pPr marL="0" indent="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</a:defRPr>
            </a:lvl2pPr>
            <a:lvl3pPr marL="0" indent="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</a:defRPr>
            </a:lvl3pPr>
            <a:lvl4pPr marL="0" indent="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</a:defRPr>
            </a:lvl4pPr>
            <a:lvl5pPr marL="0" indent="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2" name="Rectangle"/>
          <p:cNvSpPr/>
          <p:nvPr>
            <p:ph type="body" sz="quarter" idx="14"/>
          </p:nvPr>
        </p:nvSpPr>
        <p:spPr>
          <a:xfrm>
            <a:off x="403621" y="4254351"/>
            <a:ext cx="1376993" cy="285440"/>
          </a:xfrm>
          <a:prstGeom prst="rect">
            <a:avLst/>
          </a:prstGeom>
        </p:spPr>
        <p:txBody>
          <a:bodyPr anchor="ctr"/>
          <a:lstStyle/>
          <a:p>
            <a:pPr marL="114300" indent="-114300" defTabSz="457200">
              <a:spcBef>
                <a:spcPts val="500"/>
              </a:spcBef>
              <a:defRPr sz="1200"/>
            </a:pPr>
          </a:p>
        </p:txBody>
      </p:sp>
      <p:sp>
        <p:nvSpPr>
          <p:cNvPr id="273" name="Rectangle"/>
          <p:cNvSpPr/>
          <p:nvPr>
            <p:ph type="body" sz="quarter" idx="15"/>
          </p:nvPr>
        </p:nvSpPr>
        <p:spPr>
          <a:xfrm>
            <a:off x="403621" y="4700237"/>
            <a:ext cx="1376993" cy="1566753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74" name="Line"/>
          <p:cNvSpPr/>
          <p:nvPr/>
        </p:nvSpPr>
        <p:spPr>
          <a:xfrm flipH="1">
            <a:off x="715489" y="3734639"/>
            <a:ext cx="753261" cy="4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5" name="Image"/>
          <p:cNvSpPr/>
          <p:nvPr>
            <p:ph type="pic" sz="quarter" idx="16"/>
          </p:nvPr>
        </p:nvSpPr>
        <p:spPr>
          <a:xfrm>
            <a:off x="2144453" y="1808072"/>
            <a:ext cx="1376994" cy="171125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76" name="Rectangle"/>
          <p:cNvSpPr/>
          <p:nvPr>
            <p:ph type="body" sz="quarter" idx="17"/>
          </p:nvPr>
        </p:nvSpPr>
        <p:spPr>
          <a:xfrm>
            <a:off x="2143561" y="3856239"/>
            <a:ext cx="1376994" cy="339030"/>
          </a:xfrm>
          <a:prstGeom prst="rect">
            <a:avLst/>
          </a:prstGeom>
        </p:spPr>
        <p:txBody>
          <a:bodyPr anchor="ctr"/>
          <a:lstStyle/>
          <a:p>
            <a:pPr marL="162305" indent="-162305" defTabSz="649223">
              <a:spcBef>
                <a:spcPts val="700"/>
              </a:spcBef>
              <a:defRPr sz="1703"/>
            </a:pPr>
          </a:p>
        </p:txBody>
      </p:sp>
      <p:sp>
        <p:nvSpPr>
          <p:cNvPr id="277" name="Rectangle"/>
          <p:cNvSpPr/>
          <p:nvPr>
            <p:ph type="body" sz="quarter" idx="18"/>
          </p:nvPr>
        </p:nvSpPr>
        <p:spPr>
          <a:xfrm>
            <a:off x="2143561" y="4254351"/>
            <a:ext cx="1376994" cy="285440"/>
          </a:xfrm>
          <a:prstGeom prst="rect">
            <a:avLst/>
          </a:prstGeom>
        </p:spPr>
        <p:txBody>
          <a:bodyPr anchor="ctr"/>
          <a:lstStyle/>
          <a:p>
            <a:pPr marL="114300" indent="-114300" defTabSz="457200">
              <a:spcBef>
                <a:spcPts val="500"/>
              </a:spcBef>
              <a:defRPr sz="1200"/>
            </a:pPr>
          </a:p>
        </p:txBody>
      </p:sp>
      <p:sp>
        <p:nvSpPr>
          <p:cNvPr id="278" name="Rectangle"/>
          <p:cNvSpPr/>
          <p:nvPr>
            <p:ph type="body" sz="quarter" idx="19"/>
          </p:nvPr>
        </p:nvSpPr>
        <p:spPr>
          <a:xfrm>
            <a:off x="2143561" y="4700237"/>
            <a:ext cx="1376994" cy="1566753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79" name="Line"/>
          <p:cNvSpPr/>
          <p:nvPr/>
        </p:nvSpPr>
        <p:spPr>
          <a:xfrm flipH="1">
            <a:off x="2455428" y="3734639"/>
            <a:ext cx="753260" cy="4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0" name="Image"/>
          <p:cNvSpPr/>
          <p:nvPr>
            <p:ph type="pic" sz="quarter" idx="20"/>
          </p:nvPr>
        </p:nvSpPr>
        <p:spPr>
          <a:xfrm>
            <a:off x="3885288" y="1808072"/>
            <a:ext cx="1376994" cy="171125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81" name="Rectangle"/>
          <p:cNvSpPr/>
          <p:nvPr>
            <p:ph type="body" sz="quarter" idx="21"/>
          </p:nvPr>
        </p:nvSpPr>
        <p:spPr>
          <a:xfrm>
            <a:off x="3883504" y="3856239"/>
            <a:ext cx="1376994" cy="339030"/>
          </a:xfrm>
          <a:prstGeom prst="rect">
            <a:avLst/>
          </a:prstGeom>
        </p:spPr>
        <p:txBody>
          <a:bodyPr anchor="ctr"/>
          <a:lstStyle/>
          <a:p>
            <a:pPr marL="162305" indent="-162305" defTabSz="649223">
              <a:spcBef>
                <a:spcPts val="700"/>
              </a:spcBef>
              <a:defRPr sz="1703"/>
            </a:pPr>
          </a:p>
        </p:txBody>
      </p:sp>
      <p:sp>
        <p:nvSpPr>
          <p:cNvPr id="282" name="Rectangle"/>
          <p:cNvSpPr/>
          <p:nvPr>
            <p:ph type="body" sz="quarter" idx="22"/>
          </p:nvPr>
        </p:nvSpPr>
        <p:spPr>
          <a:xfrm>
            <a:off x="3883504" y="4254351"/>
            <a:ext cx="1376994" cy="285440"/>
          </a:xfrm>
          <a:prstGeom prst="rect">
            <a:avLst/>
          </a:prstGeom>
        </p:spPr>
        <p:txBody>
          <a:bodyPr anchor="ctr"/>
          <a:lstStyle/>
          <a:p>
            <a:pPr marL="114300" indent="-114300" defTabSz="457200">
              <a:spcBef>
                <a:spcPts val="500"/>
              </a:spcBef>
              <a:defRPr sz="1200"/>
            </a:pPr>
          </a:p>
        </p:txBody>
      </p:sp>
      <p:sp>
        <p:nvSpPr>
          <p:cNvPr id="283" name="Rectangle"/>
          <p:cNvSpPr/>
          <p:nvPr>
            <p:ph type="body" sz="quarter" idx="23"/>
          </p:nvPr>
        </p:nvSpPr>
        <p:spPr>
          <a:xfrm>
            <a:off x="3883504" y="4700237"/>
            <a:ext cx="1376994" cy="1566753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84" name="Line"/>
          <p:cNvSpPr/>
          <p:nvPr/>
        </p:nvSpPr>
        <p:spPr>
          <a:xfrm flipH="1">
            <a:off x="4195371" y="3734639"/>
            <a:ext cx="753260" cy="4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5" name="Image"/>
          <p:cNvSpPr/>
          <p:nvPr>
            <p:ph type="pic" sz="quarter" idx="24"/>
          </p:nvPr>
        </p:nvSpPr>
        <p:spPr>
          <a:xfrm>
            <a:off x="5626124" y="1808072"/>
            <a:ext cx="1376994" cy="171125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86" name="Rectangle"/>
          <p:cNvSpPr/>
          <p:nvPr>
            <p:ph type="body" sz="quarter" idx="25"/>
          </p:nvPr>
        </p:nvSpPr>
        <p:spPr>
          <a:xfrm>
            <a:off x="5626124" y="3856239"/>
            <a:ext cx="1376994" cy="339030"/>
          </a:xfrm>
          <a:prstGeom prst="rect">
            <a:avLst/>
          </a:prstGeom>
        </p:spPr>
        <p:txBody>
          <a:bodyPr anchor="ctr"/>
          <a:lstStyle/>
          <a:p>
            <a:pPr marL="162305" indent="-162305" defTabSz="649223">
              <a:spcBef>
                <a:spcPts val="700"/>
              </a:spcBef>
              <a:defRPr sz="1703"/>
            </a:pPr>
          </a:p>
        </p:txBody>
      </p:sp>
      <p:sp>
        <p:nvSpPr>
          <p:cNvPr id="287" name="Rectangle"/>
          <p:cNvSpPr/>
          <p:nvPr>
            <p:ph type="body" sz="quarter" idx="26"/>
          </p:nvPr>
        </p:nvSpPr>
        <p:spPr>
          <a:xfrm>
            <a:off x="5626124" y="4254351"/>
            <a:ext cx="1376994" cy="285440"/>
          </a:xfrm>
          <a:prstGeom prst="rect">
            <a:avLst/>
          </a:prstGeom>
        </p:spPr>
        <p:txBody>
          <a:bodyPr anchor="ctr"/>
          <a:lstStyle/>
          <a:p>
            <a:pPr marL="114300" indent="-114300" defTabSz="457200">
              <a:spcBef>
                <a:spcPts val="500"/>
              </a:spcBef>
              <a:defRPr sz="1200"/>
            </a:pPr>
          </a:p>
        </p:txBody>
      </p:sp>
      <p:sp>
        <p:nvSpPr>
          <p:cNvPr id="288" name="Rectangle"/>
          <p:cNvSpPr/>
          <p:nvPr>
            <p:ph type="body" sz="quarter" idx="27"/>
          </p:nvPr>
        </p:nvSpPr>
        <p:spPr>
          <a:xfrm>
            <a:off x="5626124" y="4700237"/>
            <a:ext cx="1376994" cy="1566753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89" name="Line"/>
          <p:cNvSpPr/>
          <p:nvPr/>
        </p:nvSpPr>
        <p:spPr>
          <a:xfrm flipH="1">
            <a:off x="5937991" y="3734639"/>
            <a:ext cx="753260" cy="4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0" name="Image"/>
          <p:cNvSpPr/>
          <p:nvPr>
            <p:ph type="pic" sz="quarter" idx="28"/>
          </p:nvPr>
        </p:nvSpPr>
        <p:spPr>
          <a:xfrm>
            <a:off x="7366958" y="1808072"/>
            <a:ext cx="1376995" cy="171125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91" name="Rectangle"/>
          <p:cNvSpPr/>
          <p:nvPr>
            <p:ph type="body" sz="quarter" idx="29"/>
          </p:nvPr>
        </p:nvSpPr>
        <p:spPr>
          <a:xfrm>
            <a:off x="7366958" y="3856239"/>
            <a:ext cx="1376995" cy="339030"/>
          </a:xfrm>
          <a:prstGeom prst="rect">
            <a:avLst/>
          </a:prstGeom>
        </p:spPr>
        <p:txBody>
          <a:bodyPr anchor="ctr"/>
          <a:lstStyle/>
          <a:p>
            <a:pPr marL="162305" indent="-162305" defTabSz="649223">
              <a:spcBef>
                <a:spcPts val="700"/>
              </a:spcBef>
              <a:defRPr sz="1703"/>
            </a:pPr>
          </a:p>
        </p:txBody>
      </p:sp>
      <p:sp>
        <p:nvSpPr>
          <p:cNvPr id="292" name="Rectangle"/>
          <p:cNvSpPr/>
          <p:nvPr>
            <p:ph type="body" sz="quarter" idx="30"/>
          </p:nvPr>
        </p:nvSpPr>
        <p:spPr>
          <a:xfrm>
            <a:off x="7366958" y="4254351"/>
            <a:ext cx="1376995" cy="285440"/>
          </a:xfrm>
          <a:prstGeom prst="rect">
            <a:avLst/>
          </a:prstGeom>
        </p:spPr>
        <p:txBody>
          <a:bodyPr anchor="ctr"/>
          <a:lstStyle/>
          <a:p>
            <a:pPr marL="114300" indent="-114300" defTabSz="457200">
              <a:spcBef>
                <a:spcPts val="500"/>
              </a:spcBef>
              <a:defRPr sz="1200"/>
            </a:pPr>
          </a:p>
        </p:txBody>
      </p:sp>
      <p:sp>
        <p:nvSpPr>
          <p:cNvPr id="293" name="Rectangle"/>
          <p:cNvSpPr/>
          <p:nvPr>
            <p:ph type="body" sz="quarter" idx="31"/>
          </p:nvPr>
        </p:nvSpPr>
        <p:spPr>
          <a:xfrm>
            <a:off x="7366958" y="4700237"/>
            <a:ext cx="1376995" cy="1566753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94" name="Line"/>
          <p:cNvSpPr/>
          <p:nvPr/>
        </p:nvSpPr>
        <p:spPr>
          <a:xfrm flipH="1">
            <a:off x="7678825" y="3734639"/>
            <a:ext cx="753260" cy="4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5" name="Line"/>
          <p:cNvSpPr/>
          <p:nvPr/>
        </p:nvSpPr>
        <p:spPr>
          <a:xfrm>
            <a:off x="8518759" y="625958"/>
            <a:ext cx="4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6" name="Rectangle"/>
          <p:cNvSpPr/>
          <p:nvPr/>
        </p:nvSpPr>
        <p:spPr>
          <a:xfrm>
            <a:off x="0" y="6466113"/>
            <a:ext cx="9144000" cy="39189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297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298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3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and Table –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itle Text"/>
          <p:cNvSpPr txBox="1"/>
          <p:nvPr>
            <p:ph type="title"/>
          </p:nvPr>
        </p:nvSpPr>
        <p:spPr>
          <a:xfrm>
            <a:off x="402269" y="476719"/>
            <a:ext cx="7977352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7" name="Body Level One…"/>
          <p:cNvSpPr txBox="1"/>
          <p:nvPr>
            <p:ph type="body" sz="half" idx="1"/>
          </p:nvPr>
        </p:nvSpPr>
        <p:spPr>
          <a:xfrm>
            <a:off x="5826814" y="1645670"/>
            <a:ext cx="2900502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and Tabl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itle Text"/>
          <p:cNvSpPr txBox="1"/>
          <p:nvPr>
            <p:ph type="title"/>
          </p:nvPr>
        </p:nvSpPr>
        <p:spPr>
          <a:xfrm>
            <a:off x="402269" y="476719"/>
            <a:ext cx="7977352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6" name="Body Level One…"/>
          <p:cNvSpPr txBox="1"/>
          <p:nvPr>
            <p:ph type="body" sz="half" idx="1"/>
          </p:nvPr>
        </p:nvSpPr>
        <p:spPr>
          <a:xfrm>
            <a:off x="398326" y="1639888"/>
            <a:ext cx="2900499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and Table –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itle Text"/>
          <p:cNvSpPr txBox="1"/>
          <p:nvPr>
            <p:ph type="title"/>
          </p:nvPr>
        </p:nvSpPr>
        <p:spPr>
          <a:xfrm>
            <a:off x="402269" y="476719"/>
            <a:ext cx="7977352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5" name="Body Level One…"/>
          <p:cNvSpPr txBox="1"/>
          <p:nvPr>
            <p:ph type="body" sz="quarter" idx="1"/>
          </p:nvPr>
        </p:nvSpPr>
        <p:spPr>
          <a:xfrm>
            <a:off x="6765328" y="1639888"/>
            <a:ext cx="1978626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hart with Text –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itle Text"/>
          <p:cNvSpPr txBox="1"/>
          <p:nvPr>
            <p:ph type="title"/>
          </p:nvPr>
        </p:nvSpPr>
        <p:spPr>
          <a:xfrm>
            <a:off x="399434" y="474009"/>
            <a:ext cx="7980186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4" name="Body Level One…"/>
          <p:cNvSpPr txBox="1"/>
          <p:nvPr>
            <p:ph type="body" sz="half" idx="1"/>
          </p:nvPr>
        </p:nvSpPr>
        <p:spPr>
          <a:xfrm>
            <a:off x="5833886" y="1639888"/>
            <a:ext cx="2900502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hart with Text –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itle Text"/>
          <p:cNvSpPr txBox="1"/>
          <p:nvPr>
            <p:ph type="title"/>
          </p:nvPr>
        </p:nvSpPr>
        <p:spPr>
          <a:xfrm>
            <a:off x="399434" y="474009"/>
            <a:ext cx="7980186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43" name="Body Level One…"/>
          <p:cNvSpPr txBox="1"/>
          <p:nvPr>
            <p:ph type="body" sz="half" idx="1"/>
          </p:nvPr>
        </p:nvSpPr>
        <p:spPr>
          <a:xfrm>
            <a:off x="398326" y="1639888"/>
            <a:ext cx="2900499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hart with Text –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itle Text"/>
          <p:cNvSpPr txBox="1"/>
          <p:nvPr>
            <p:ph type="title"/>
          </p:nvPr>
        </p:nvSpPr>
        <p:spPr>
          <a:xfrm>
            <a:off x="399434" y="474009"/>
            <a:ext cx="7980186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52" name="Body Level One…"/>
          <p:cNvSpPr txBox="1"/>
          <p:nvPr>
            <p:ph type="body" sz="quarter" idx="1"/>
          </p:nvPr>
        </p:nvSpPr>
        <p:spPr>
          <a:xfrm>
            <a:off x="6765328" y="1639888"/>
            <a:ext cx="1978626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WOT Analy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Title Text"/>
          <p:cNvSpPr txBox="1"/>
          <p:nvPr>
            <p:ph type="title"/>
          </p:nvPr>
        </p:nvSpPr>
        <p:spPr>
          <a:xfrm>
            <a:off x="402269" y="476719"/>
            <a:ext cx="7977352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61" name="Body Level One…"/>
          <p:cNvSpPr txBox="1"/>
          <p:nvPr>
            <p:ph type="body" sz="quarter" idx="1"/>
          </p:nvPr>
        </p:nvSpPr>
        <p:spPr>
          <a:xfrm>
            <a:off x="418445" y="2873929"/>
            <a:ext cx="1768700" cy="312364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1600"/>
            </a:lvl1pPr>
            <a:lvl2pPr marL="609600" indent="-152400">
              <a:lnSpc>
                <a:spcPct val="90000"/>
              </a:lnSpc>
              <a:buClrTx/>
              <a:buFontTx/>
              <a:defRPr sz="1600"/>
            </a:lvl2pPr>
            <a:lvl3pPr marL="1097280" indent="-182880">
              <a:lnSpc>
                <a:spcPct val="90000"/>
              </a:lnSpc>
              <a:buClrTx/>
              <a:buFontTx/>
              <a:defRPr sz="1600"/>
            </a:lvl3pPr>
            <a:lvl4pPr marL="1574800" indent="-203200">
              <a:lnSpc>
                <a:spcPct val="90000"/>
              </a:lnSpc>
              <a:buClrTx/>
              <a:buFontTx/>
              <a:defRPr sz="1600"/>
            </a:lvl4pPr>
            <a:lvl5pPr marL="2032000" indent="-203200">
              <a:lnSpc>
                <a:spcPct val="90000"/>
              </a:lnSpc>
              <a:buClrTx/>
              <a:buFontTx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2" name="Rectangle"/>
          <p:cNvSpPr/>
          <p:nvPr>
            <p:ph type="body" sz="quarter" idx="13"/>
          </p:nvPr>
        </p:nvSpPr>
        <p:spPr>
          <a:xfrm>
            <a:off x="2603305" y="2873928"/>
            <a:ext cx="1768702" cy="312365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3" name="Rectangle"/>
          <p:cNvSpPr/>
          <p:nvPr>
            <p:ph type="body" sz="quarter" idx="14"/>
          </p:nvPr>
        </p:nvSpPr>
        <p:spPr>
          <a:xfrm>
            <a:off x="4788165" y="2873928"/>
            <a:ext cx="1768702" cy="312365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4" name="Rectangle"/>
          <p:cNvSpPr/>
          <p:nvPr>
            <p:ph type="body" sz="quarter" idx="15"/>
          </p:nvPr>
        </p:nvSpPr>
        <p:spPr>
          <a:xfrm>
            <a:off x="6973027" y="2878138"/>
            <a:ext cx="1768702" cy="311944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5" name="Rectangle"/>
          <p:cNvSpPr/>
          <p:nvPr>
            <p:ph type="body" sz="quarter" idx="16"/>
          </p:nvPr>
        </p:nvSpPr>
        <p:spPr>
          <a:xfrm>
            <a:off x="418445" y="1985741"/>
            <a:ext cx="1768701" cy="61490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6" name="Rectangle"/>
          <p:cNvSpPr/>
          <p:nvPr>
            <p:ph type="body" sz="quarter" idx="17"/>
          </p:nvPr>
        </p:nvSpPr>
        <p:spPr>
          <a:xfrm>
            <a:off x="2599064" y="1985741"/>
            <a:ext cx="1768702" cy="61490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7" name="Rectangle"/>
          <p:cNvSpPr/>
          <p:nvPr>
            <p:ph type="body" sz="quarter" idx="18"/>
          </p:nvPr>
        </p:nvSpPr>
        <p:spPr>
          <a:xfrm>
            <a:off x="4779681" y="1990853"/>
            <a:ext cx="1768702" cy="60471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8" name="Rectangle"/>
          <p:cNvSpPr/>
          <p:nvPr>
            <p:ph type="body" sz="quarter" idx="19"/>
          </p:nvPr>
        </p:nvSpPr>
        <p:spPr>
          <a:xfrm>
            <a:off x="6960299" y="1988616"/>
            <a:ext cx="1783654" cy="60694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9" name="Line"/>
          <p:cNvSpPr/>
          <p:nvPr/>
        </p:nvSpPr>
        <p:spPr>
          <a:xfrm flipH="1">
            <a:off x="2401067" y="1985739"/>
            <a:ext cx="4" cy="4011839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0" name="Line"/>
          <p:cNvSpPr/>
          <p:nvPr/>
        </p:nvSpPr>
        <p:spPr>
          <a:xfrm>
            <a:off x="4571998" y="1985739"/>
            <a:ext cx="6728" cy="4011839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1" name="Line"/>
          <p:cNvSpPr/>
          <p:nvPr/>
        </p:nvSpPr>
        <p:spPr>
          <a:xfrm flipH="1">
            <a:off x="6753917" y="1985739"/>
            <a:ext cx="4" cy="4011839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2" name="Line"/>
          <p:cNvSpPr/>
          <p:nvPr/>
        </p:nvSpPr>
        <p:spPr>
          <a:xfrm>
            <a:off x="8518759" y="625958"/>
            <a:ext cx="4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3" name="Rectangle"/>
          <p:cNvSpPr/>
          <p:nvPr/>
        </p:nvSpPr>
        <p:spPr>
          <a:xfrm>
            <a:off x="0" y="6466113"/>
            <a:ext cx="9144000" cy="39189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374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375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3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EST Analy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itle Text"/>
          <p:cNvSpPr txBox="1"/>
          <p:nvPr>
            <p:ph type="title"/>
          </p:nvPr>
        </p:nvSpPr>
        <p:spPr>
          <a:xfrm>
            <a:off x="402269" y="476719"/>
            <a:ext cx="6944795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84" name="Body Level One…"/>
          <p:cNvSpPr txBox="1"/>
          <p:nvPr>
            <p:ph type="body" sz="quarter" idx="1"/>
          </p:nvPr>
        </p:nvSpPr>
        <p:spPr>
          <a:xfrm>
            <a:off x="2496061" y="1882463"/>
            <a:ext cx="6245670" cy="76854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1600"/>
            </a:lvl1pPr>
            <a:lvl2pPr marL="609600" indent="-152400">
              <a:lnSpc>
                <a:spcPct val="90000"/>
              </a:lnSpc>
              <a:buClrTx/>
              <a:buFontTx/>
              <a:defRPr sz="1600"/>
            </a:lvl2pPr>
            <a:lvl3pPr marL="1097280" indent="-182880">
              <a:lnSpc>
                <a:spcPct val="90000"/>
              </a:lnSpc>
              <a:buClrTx/>
              <a:buFontTx/>
              <a:defRPr sz="1600"/>
            </a:lvl3pPr>
            <a:lvl4pPr marL="1574800" indent="-203200">
              <a:lnSpc>
                <a:spcPct val="90000"/>
              </a:lnSpc>
              <a:buClrTx/>
              <a:buFontTx/>
              <a:defRPr sz="1600"/>
            </a:lvl4pPr>
            <a:lvl5pPr marL="2032000" indent="-203200">
              <a:lnSpc>
                <a:spcPct val="90000"/>
              </a:lnSpc>
              <a:buClrTx/>
              <a:buFontTx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5" name="Rectangle"/>
          <p:cNvSpPr/>
          <p:nvPr>
            <p:ph type="body" sz="quarter" idx="13"/>
          </p:nvPr>
        </p:nvSpPr>
        <p:spPr>
          <a:xfrm>
            <a:off x="418443" y="1887421"/>
            <a:ext cx="1824310" cy="768550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386" name="Rectangle"/>
          <p:cNvSpPr/>
          <p:nvPr>
            <p:ph type="body" sz="quarter" idx="14"/>
          </p:nvPr>
        </p:nvSpPr>
        <p:spPr>
          <a:xfrm>
            <a:off x="418443" y="3031842"/>
            <a:ext cx="1824310" cy="768549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387" name="Rectangle"/>
          <p:cNvSpPr/>
          <p:nvPr>
            <p:ph type="body" sz="quarter" idx="15"/>
          </p:nvPr>
        </p:nvSpPr>
        <p:spPr>
          <a:xfrm>
            <a:off x="418443" y="4176259"/>
            <a:ext cx="1824310" cy="768549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388" name="Rectangle"/>
          <p:cNvSpPr/>
          <p:nvPr>
            <p:ph type="body" sz="quarter" idx="16"/>
          </p:nvPr>
        </p:nvSpPr>
        <p:spPr>
          <a:xfrm>
            <a:off x="402268" y="5320679"/>
            <a:ext cx="1824310" cy="768549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389" name="Line"/>
          <p:cNvSpPr/>
          <p:nvPr/>
        </p:nvSpPr>
        <p:spPr>
          <a:xfrm flipH="1" flipV="1">
            <a:off x="418443" y="2847663"/>
            <a:ext cx="8323288" cy="4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90" name="Line"/>
          <p:cNvSpPr/>
          <p:nvPr/>
        </p:nvSpPr>
        <p:spPr>
          <a:xfrm flipH="1" flipV="1">
            <a:off x="418443" y="3999957"/>
            <a:ext cx="8323288" cy="4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91" name="Line"/>
          <p:cNvSpPr/>
          <p:nvPr/>
        </p:nvSpPr>
        <p:spPr>
          <a:xfrm flipH="1" flipV="1">
            <a:off x="418443" y="5137379"/>
            <a:ext cx="8323288" cy="4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92" name="Rectangle"/>
          <p:cNvSpPr/>
          <p:nvPr>
            <p:ph type="body" sz="quarter" idx="17"/>
          </p:nvPr>
        </p:nvSpPr>
        <p:spPr>
          <a:xfrm>
            <a:off x="2496060" y="3034756"/>
            <a:ext cx="6245673" cy="768549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393" name="Rectangle"/>
          <p:cNvSpPr/>
          <p:nvPr>
            <p:ph type="body" sz="quarter" idx="18"/>
          </p:nvPr>
        </p:nvSpPr>
        <p:spPr>
          <a:xfrm>
            <a:off x="2496060" y="4179906"/>
            <a:ext cx="6245673" cy="768548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394" name="Rectangle"/>
          <p:cNvSpPr/>
          <p:nvPr>
            <p:ph type="body" sz="quarter" idx="19"/>
          </p:nvPr>
        </p:nvSpPr>
        <p:spPr>
          <a:xfrm>
            <a:off x="2496060" y="5329959"/>
            <a:ext cx="6245673" cy="768548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395" name="Line"/>
          <p:cNvSpPr/>
          <p:nvPr/>
        </p:nvSpPr>
        <p:spPr>
          <a:xfrm>
            <a:off x="8518759" y="625958"/>
            <a:ext cx="4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96" name="Rectangle"/>
          <p:cNvSpPr/>
          <p:nvPr/>
        </p:nvSpPr>
        <p:spPr>
          <a:xfrm>
            <a:off x="0" y="6466113"/>
            <a:ext cx="9144000" cy="39189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397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398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3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ntro Slide -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>
              <a:alpha val="8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39" name="Body Level One…"/>
          <p:cNvSpPr txBox="1"/>
          <p:nvPr>
            <p:ph type="body" sz="quarter" idx="1"/>
          </p:nvPr>
        </p:nvSpPr>
        <p:spPr>
          <a:xfrm>
            <a:off x="762000" y="4333876"/>
            <a:ext cx="6762750" cy="16557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0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28010"/>
            <a:ext cx="4734560" cy="416816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Title Text"/>
          <p:cNvSpPr txBox="1"/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2" name="To insert a background image, right-click on the slide – select FORMAT BACKGROUND &gt; Picture or texture fill"/>
          <p:cNvSpPr txBox="1"/>
          <p:nvPr/>
        </p:nvSpPr>
        <p:spPr>
          <a:xfrm>
            <a:off x="-3" y="-426745"/>
            <a:ext cx="9144004" cy="2438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000">
                <a:solidFill>
                  <a:schemeClr val="accent2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To insert a background image, right-click on the slide – select FORMAT BACKGROUND &gt; Picture or texture fill</a:t>
            </a:r>
          </a:p>
        </p:txBody>
      </p:sp>
      <p:sp>
        <p:nvSpPr>
          <p:cNvPr id="43" name="Slide Number"/>
          <p:cNvSpPr txBox="1"/>
          <p:nvPr>
            <p:ph type="sldNum" sz="quarter" idx="2"/>
          </p:nvPr>
        </p:nvSpPr>
        <p:spPr>
          <a:xfrm>
            <a:off x="6279549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Gant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6" name="Table"/>
          <p:cNvGraphicFramePr/>
          <p:nvPr/>
        </p:nvGraphicFramePr>
        <p:xfrm>
          <a:off x="613317" y="1531933"/>
          <a:ext cx="8128421" cy="466976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776329"/>
                <a:gridCol w="612674"/>
                <a:gridCol w="612674"/>
                <a:gridCol w="612674"/>
                <a:gridCol w="612674"/>
                <a:gridCol w="612674"/>
                <a:gridCol w="612674"/>
                <a:gridCol w="612674"/>
                <a:gridCol w="612674"/>
                <a:gridCol w="612674"/>
                <a:gridCol w="612674"/>
                <a:gridCol w="612674"/>
                <a:gridCol w="612674"/>
              </a:tblGrid>
              <a:tr h="618332"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Jan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Feb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Mar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Apr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May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Jun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Jul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Aug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Sep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Oct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Nov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Dec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</a:tcPr>
                </a:tc>
              </a:tr>
              <a:tr h="4051429"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</a:tcPr>
                </a:tc>
              </a:tr>
            </a:tbl>
          </a:graphicData>
        </a:graphic>
      </p:graphicFrame>
      <p:sp>
        <p:nvSpPr>
          <p:cNvPr id="407" name="Title Text"/>
          <p:cNvSpPr txBox="1"/>
          <p:nvPr>
            <p:ph type="title"/>
          </p:nvPr>
        </p:nvSpPr>
        <p:spPr>
          <a:xfrm>
            <a:off x="402269" y="495867"/>
            <a:ext cx="7978542" cy="7685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08" name="Body Level One…"/>
          <p:cNvSpPr txBox="1"/>
          <p:nvPr>
            <p:ph type="body" sz="quarter" idx="1"/>
          </p:nvPr>
        </p:nvSpPr>
        <p:spPr>
          <a:xfrm>
            <a:off x="402269" y="2009905"/>
            <a:ext cx="533402" cy="25673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006241"/>
                </a:solidFill>
              </a:defRPr>
            </a:lvl1pPr>
            <a:lvl2pPr marL="571500" indent="-114300">
              <a:lnSpc>
                <a:spcPct val="90000"/>
              </a:lnSpc>
              <a:buClrTx/>
              <a:buFontTx/>
              <a:defRPr sz="1200">
                <a:solidFill>
                  <a:srgbClr val="006241"/>
                </a:solidFill>
              </a:defRPr>
            </a:lvl2pPr>
            <a:lvl3pPr marL="1051560" indent="-137160">
              <a:lnSpc>
                <a:spcPct val="90000"/>
              </a:lnSpc>
              <a:buClrTx/>
              <a:buFontTx/>
              <a:defRPr sz="1200">
                <a:solidFill>
                  <a:srgbClr val="006241"/>
                </a:solidFill>
              </a:defRPr>
            </a:lvl3pPr>
            <a:lvl4pPr marL="1524000" indent="-152400">
              <a:lnSpc>
                <a:spcPct val="90000"/>
              </a:lnSpc>
              <a:buClrTx/>
              <a:buFontTx/>
              <a:defRPr sz="1200">
                <a:solidFill>
                  <a:srgbClr val="006241"/>
                </a:solidFill>
              </a:defRPr>
            </a:lvl4pPr>
            <a:lvl5pPr marL="1981200" indent="-152400">
              <a:lnSpc>
                <a:spcPct val="90000"/>
              </a:lnSpc>
              <a:buClrTx/>
              <a:buFontTx/>
              <a:defRPr sz="1200">
                <a:solidFill>
                  <a:srgbClr val="00624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9" name="Rectangle"/>
          <p:cNvSpPr/>
          <p:nvPr>
            <p:ph type="body" sz="quarter" idx="13"/>
          </p:nvPr>
        </p:nvSpPr>
        <p:spPr>
          <a:xfrm>
            <a:off x="1561170" y="3057175"/>
            <a:ext cx="2932772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10" name="Rectangle"/>
          <p:cNvSpPr/>
          <p:nvPr>
            <p:ph type="body" sz="quarter" idx="14"/>
          </p:nvPr>
        </p:nvSpPr>
        <p:spPr>
          <a:xfrm>
            <a:off x="402267" y="2531360"/>
            <a:ext cx="533406" cy="256734"/>
          </a:xfrm>
          <a:prstGeom prst="rect">
            <a:avLst/>
          </a:prstGeom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11" name="Rectangle"/>
          <p:cNvSpPr/>
          <p:nvPr>
            <p:ph type="body" sz="quarter" idx="15"/>
          </p:nvPr>
        </p:nvSpPr>
        <p:spPr>
          <a:xfrm>
            <a:off x="3891776" y="3579402"/>
            <a:ext cx="2241396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12" name="Rectangle"/>
          <p:cNvSpPr/>
          <p:nvPr>
            <p:ph type="body" sz="quarter" idx="16"/>
          </p:nvPr>
        </p:nvSpPr>
        <p:spPr>
          <a:xfrm>
            <a:off x="402267" y="3052809"/>
            <a:ext cx="533406" cy="256734"/>
          </a:xfrm>
          <a:prstGeom prst="rect">
            <a:avLst/>
          </a:prstGeom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13" name="Rectangle"/>
          <p:cNvSpPr/>
          <p:nvPr>
            <p:ph type="body" sz="quarter" idx="17"/>
          </p:nvPr>
        </p:nvSpPr>
        <p:spPr>
          <a:xfrm>
            <a:off x="2445022" y="4107362"/>
            <a:ext cx="5277199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14" name="Rectangle"/>
          <p:cNvSpPr/>
          <p:nvPr>
            <p:ph type="body" sz="quarter" idx="18"/>
          </p:nvPr>
        </p:nvSpPr>
        <p:spPr>
          <a:xfrm>
            <a:off x="402267" y="3574264"/>
            <a:ext cx="533406" cy="256733"/>
          </a:xfrm>
          <a:prstGeom prst="rect">
            <a:avLst/>
          </a:prstGeom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15" name="Rectangle"/>
          <p:cNvSpPr/>
          <p:nvPr>
            <p:ph type="body" sz="quarter" idx="19"/>
          </p:nvPr>
        </p:nvSpPr>
        <p:spPr>
          <a:xfrm>
            <a:off x="4666784" y="4617168"/>
            <a:ext cx="3624151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16" name="Rectangle"/>
          <p:cNvSpPr/>
          <p:nvPr>
            <p:ph type="body" sz="quarter" idx="20"/>
          </p:nvPr>
        </p:nvSpPr>
        <p:spPr>
          <a:xfrm>
            <a:off x="402267" y="4095715"/>
            <a:ext cx="533406" cy="256734"/>
          </a:xfrm>
          <a:prstGeom prst="rect">
            <a:avLst/>
          </a:prstGeom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17" name="Rectangle"/>
          <p:cNvSpPr/>
          <p:nvPr>
            <p:ph type="body" sz="quarter" idx="21"/>
          </p:nvPr>
        </p:nvSpPr>
        <p:spPr>
          <a:xfrm>
            <a:off x="1561168" y="5138620"/>
            <a:ext cx="3999731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18" name="Rectangle"/>
          <p:cNvSpPr/>
          <p:nvPr>
            <p:ph type="body" sz="quarter" idx="22"/>
          </p:nvPr>
        </p:nvSpPr>
        <p:spPr>
          <a:xfrm>
            <a:off x="402267" y="5660073"/>
            <a:ext cx="533406" cy="256734"/>
          </a:xfrm>
          <a:prstGeom prst="rect">
            <a:avLst/>
          </a:prstGeom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19" name="Rectangle"/>
          <p:cNvSpPr/>
          <p:nvPr>
            <p:ph type="body" sz="quarter" idx="23"/>
          </p:nvPr>
        </p:nvSpPr>
        <p:spPr>
          <a:xfrm>
            <a:off x="3451302" y="5660073"/>
            <a:ext cx="4839633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20" name="Rectangle"/>
          <p:cNvSpPr/>
          <p:nvPr>
            <p:ph type="body" sz="quarter" idx="24"/>
          </p:nvPr>
        </p:nvSpPr>
        <p:spPr>
          <a:xfrm>
            <a:off x="402267" y="4617168"/>
            <a:ext cx="533406" cy="256734"/>
          </a:xfrm>
          <a:prstGeom prst="rect">
            <a:avLst/>
          </a:prstGeom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21" name="Rectangle"/>
          <p:cNvSpPr/>
          <p:nvPr>
            <p:ph type="body" sz="quarter" idx="25"/>
          </p:nvPr>
        </p:nvSpPr>
        <p:spPr>
          <a:xfrm>
            <a:off x="402267" y="5138620"/>
            <a:ext cx="533406" cy="256734"/>
          </a:xfrm>
          <a:prstGeom prst="rect">
            <a:avLst/>
          </a:prstGeom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22" name="Rectangle"/>
          <p:cNvSpPr/>
          <p:nvPr>
            <p:ph type="body" sz="quarter" idx="26"/>
          </p:nvPr>
        </p:nvSpPr>
        <p:spPr>
          <a:xfrm>
            <a:off x="2564780" y="2544220"/>
            <a:ext cx="4243040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23" name="Rectangle"/>
          <p:cNvSpPr/>
          <p:nvPr>
            <p:ph type="body" sz="quarter" idx="27"/>
          </p:nvPr>
        </p:nvSpPr>
        <p:spPr>
          <a:xfrm>
            <a:off x="1401267" y="2016692"/>
            <a:ext cx="3207974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24" name="Line"/>
          <p:cNvSpPr/>
          <p:nvPr/>
        </p:nvSpPr>
        <p:spPr>
          <a:xfrm>
            <a:off x="8518759" y="625958"/>
            <a:ext cx="4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25" name="Rectangle"/>
          <p:cNvSpPr/>
          <p:nvPr/>
        </p:nvSpPr>
        <p:spPr>
          <a:xfrm>
            <a:off x="0" y="6466113"/>
            <a:ext cx="9144000" cy="39189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426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427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3"/>
          </a:xfrm>
          <a:prstGeom prst="rect">
            <a:avLst/>
          </a:prstGeom>
          <a:ln w="12700">
            <a:miter lim="400000"/>
          </a:ln>
        </p:spPr>
      </p:pic>
      <p:sp>
        <p:nvSpPr>
          <p:cNvPr id="4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36" name="Line"/>
          <p:cNvSpPr/>
          <p:nvPr/>
        </p:nvSpPr>
        <p:spPr>
          <a:xfrm>
            <a:off x="8518759" y="625958"/>
            <a:ext cx="4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cts - Sepa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Body Level One…"/>
          <p:cNvSpPr txBox="1"/>
          <p:nvPr>
            <p:ph type="body" sz="quarter" idx="1"/>
          </p:nvPr>
        </p:nvSpPr>
        <p:spPr>
          <a:xfrm>
            <a:off x="401571" y="5841107"/>
            <a:ext cx="2565700" cy="173934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b="1" sz="800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 b="1" sz="800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 b="1" sz="800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 b="1" sz="800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 b="1" sz="800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6" name="Rectangle"/>
          <p:cNvSpPr/>
          <p:nvPr>
            <p:ph type="body" sz="quarter" idx="13"/>
          </p:nvPr>
        </p:nvSpPr>
        <p:spPr>
          <a:xfrm>
            <a:off x="401571" y="2442410"/>
            <a:ext cx="2565700" cy="3420001"/>
          </a:xfrm>
          <a:prstGeom prst="rect">
            <a:avLst/>
          </a:prstGeom>
          <a:solidFill>
            <a:srgbClr val="006241"/>
          </a:solidFill>
        </p:spPr>
        <p:txBody>
          <a:bodyPr/>
          <a:lstStyle/>
          <a:p>
            <a:pPr/>
          </a:p>
        </p:txBody>
      </p:sp>
      <p:sp>
        <p:nvSpPr>
          <p:cNvPr id="447" name="Rectangle"/>
          <p:cNvSpPr/>
          <p:nvPr>
            <p:ph type="body" sz="quarter" idx="14"/>
          </p:nvPr>
        </p:nvSpPr>
        <p:spPr>
          <a:xfrm>
            <a:off x="401571" y="1652334"/>
            <a:ext cx="2565700" cy="790078"/>
          </a:xfrm>
          <a:prstGeom prst="rect">
            <a:avLst/>
          </a:prstGeom>
          <a:solidFill>
            <a:srgbClr val="70B207"/>
          </a:solidFill>
        </p:spPr>
        <p:txBody>
          <a:bodyPr anchor="ctr"/>
          <a:lstStyle/>
          <a:p>
            <a:pPr/>
          </a:p>
        </p:txBody>
      </p:sp>
      <p:sp>
        <p:nvSpPr>
          <p:cNvPr id="448" name="Rectangle"/>
          <p:cNvSpPr/>
          <p:nvPr>
            <p:ph type="body" sz="quarter" idx="15"/>
          </p:nvPr>
        </p:nvSpPr>
        <p:spPr>
          <a:xfrm>
            <a:off x="3292021" y="1652334"/>
            <a:ext cx="2565703" cy="790078"/>
          </a:xfrm>
          <a:prstGeom prst="rect">
            <a:avLst/>
          </a:prstGeom>
          <a:solidFill>
            <a:srgbClr val="70B207"/>
          </a:solidFill>
        </p:spPr>
        <p:txBody>
          <a:bodyPr anchor="ctr"/>
          <a:lstStyle/>
          <a:p>
            <a:pPr/>
          </a:p>
        </p:txBody>
      </p:sp>
      <p:sp>
        <p:nvSpPr>
          <p:cNvPr id="449" name="Rectangle"/>
          <p:cNvSpPr/>
          <p:nvPr>
            <p:ph type="body" sz="quarter" idx="16"/>
          </p:nvPr>
        </p:nvSpPr>
        <p:spPr>
          <a:xfrm>
            <a:off x="6178947" y="1652334"/>
            <a:ext cx="2565704" cy="790078"/>
          </a:xfrm>
          <a:prstGeom prst="rect">
            <a:avLst/>
          </a:prstGeom>
          <a:solidFill>
            <a:srgbClr val="70B207"/>
          </a:solidFill>
        </p:spPr>
        <p:txBody>
          <a:bodyPr anchor="ctr"/>
          <a:lstStyle/>
          <a:p>
            <a:pPr/>
          </a:p>
        </p:txBody>
      </p:sp>
      <p:sp>
        <p:nvSpPr>
          <p:cNvPr id="450" name="Rectangle"/>
          <p:cNvSpPr/>
          <p:nvPr>
            <p:ph type="body" sz="quarter" idx="17"/>
          </p:nvPr>
        </p:nvSpPr>
        <p:spPr>
          <a:xfrm>
            <a:off x="3292021" y="5841107"/>
            <a:ext cx="2565703" cy="173934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/>
          <a:p>
            <a:pPr marL="91440" indent="-91440" defTabSz="365760">
              <a:spcBef>
                <a:spcPts val="400"/>
              </a:spcBef>
              <a:defRPr sz="960"/>
            </a:pPr>
          </a:p>
        </p:txBody>
      </p:sp>
      <p:sp>
        <p:nvSpPr>
          <p:cNvPr id="451" name="Rectangle"/>
          <p:cNvSpPr/>
          <p:nvPr>
            <p:ph type="body" sz="quarter" idx="18"/>
          </p:nvPr>
        </p:nvSpPr>
        <p:spPr>
          <a:xfrm>
            <a:off x="6178947" y="5841107"/>
            <a:ext cx="2565704" cy="173934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/>
          <a:p>
            <a:pPr marL="91440" indent="-91440" defTabSz="365760">
              <a:spcBef>
                <a:spcPts val="400"/>
              </a:spcBef>
              <a:defRPr sz="960"/>
            </a:pPr>
          </a:p>
        </p:txBody>
      </p:sp>
      <p:sp>
        <p:nvSpPr>
          <p:cNvPr id="452" name="Rectangle"/>
          <p:cNvSpPr/>
          <p:nvPr>
            <p:ph type="body" sz="quarter" idx="19"/>
          </p:nvPr>
        </p:nvSpPr>
        <p:spPr>
          <a:xfrm>
            <a:off x="3292021" y="2442409"/>
            <a:ext cx="2565703" cy="3420005"/>
          </a:xfrm>
          <a:prstGeom prst="rect">
            <a:avLst/>
          </a:prstGeom>
          <a:solidFill>
            <a:srgbClr val="006241"/>
          </a:solidFill>
        </p:spPr>
        <p:txBody>
          <a:bodyPr/>
          <a:lstStyle/>
          <a:p>
            <a:pPr/>
          </a:p>
        </p:txBody>
      </p:sp>
      <p:sp>
        <p:nvSpPr>
          <p:cNvPr id="453" name="Rectangle"/>
          <p:cNvSpPr/>
          <p:nvPr>
            <p:ph type="body" sz="quarter" idx="20"/>
          </p:nvPr>
        </p:nvSpPr>
        <p:spPr>
          <a:xfrm>
            <a:off x="6178947" y="2442409"/>
            <a:ext cx="2565704" cy="3420005"/>
          </a:xfrm>
          <a:prstGeom prst="rect">
            <a:avLst/>
          </a:prstGeom>
          <a:solidFill>
            <a:srgbClr val="006241"/>
          </a:solidFill>
        </p:spPr>
        <p:txBody>
          <a:bodyPr/>
          <a:lstStyle/>
          <a:p>
            <a:pPr/>
          </a:p>
        </p:txBody>
      </p:sp>
      <p:sp>
        <p:nvSpPr>
          <p:cNvPr id="4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acts - 4 Rel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" name="Group"/>
          <p:cNvGrpSpPr/>
          <p:nvPr/>
        </p:nvGrpSpPr>
        <p:grpSpPr>
          <a:xfrm>
            <a:off x="407188" y="1665285"/>
            <a:ext cx="4223745" cy="2052007"/>
            <a:chOff x="-1" y="0"/>
            <a:chExt cx="4223743" cy="2052005"/>
          </a:xfrm>
        </p:grpSpPr>
        <p:sp>
          <p:nvSpPr>
            <p:cNvPr id="461" name="Rectangle"/>
            <p:cNvSpPr/>
            <p:nvPr/>
          </p:nvSpPr>
          <p:spPr>
            <a:xfrm>
              <a:off x="-2" y="-1"/>
              <a:ext cx="4073218" cy="2052006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462" name="Triangle"/>
            <p:cNvSpPr/>
            <p:nvPr/>
          </p:nvSpPr>
          <p:spPr>
            <a:xfrm rot="5400000">
              <a:off x="4018523" y="266939"/>
              <a:ext cx="252004" cy="158438"/>
            </a:xfrm>
            <a:prstGeom prst="triangl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</p:grpSp>
      <p:grpSp>
        <p:nvGrpSpPr>
          <p:cNvPr id="466" name="Group"/>
          <p:cNvGrpSpPr/>
          <p:nvPr/>
        </p:nvGrpSpPr>
        <p:grpSpPr>
          <a:xfrm>
            <a:off x="4670739" y="1665282"/>
            <a:ext cx="4073215" cy="2247816"/>
            <a:chOff x="-1" y="0"/>
            <a:chExt cx="4073214" cy="2247815"/>
          </a:xfrm>
        </p:grpSpPr>
        <p:sp>
          <p:nvSpPr>
            <p:cNvPr id="464" name="Rectangle"/>
            <p:cNvSpPr/>
            <p:nvPr/>
          </p:nvSpPr>
          <p:spPr>
            <a:xfrm>
              <a:off x="-2" y="-1"/>
              <a:ext cx="4073216" cy="205904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465" name="Triangle"/>
            <p:cNvSpPr/>
            <p:nvPr/>
          </p:nvSpPr>
          <p:spPr>
            <a:xfrm rot="10800000">
              <a:off x="3697383" y="2042871"/>
              <a:ext cx="187919" cy="204944"/>
            </a:xfrm>
            <a:prstGeom prst="triangl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</p:grpSp>
      <p:grpSp>
        <p:nvGrpSpPr>
          <p:cNvPr id="469" name="Group"/>
          <p:cNvGrpSpPr/>
          <p:nvPr/>
        </p:nvGrpSpPr>
        <p:grpSpPr>
          <a:xfrm>
            <a:off x="407193" y="3749587"/>
            <a:ext cx="4073216" cy="2287964"/>
            <a:chOff x="0" y="0"/>
            <a:chExt cx="4073214" cy="2287963"/>
          </a:xfrm>
        </p:grpSpPr>
        <p:sp>
          <p:nvSpPr>
            <p:cNvPr id="467" name="Rectangle"/>
            <p:cNvSpPr/>
            <p:nvPr/>
          </p:nvSpPr>
          <p:spPr>
            <a:xfrm rot="10800000">
              <a:off x="0" y="192138"/>
              <a:ext cx="4073216" cy="2095826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468" name="Triangle"/>
            <p:cNvSpPr/>
            <p:nvPr/>
          </p:nvSpPr>
          <p:spPr>
            <a:xfrm>
              <a:off x="187914" y="0"/>
              <a:ext cx="187919" cy="208603"/>
            </a:xfrm>
            <a:prstGeom prst="triangl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</p:grpSp>
      <p:grpSp>
        <p:nvGrpSpPr>
          <p:cNvPr id="472" name="Group"/>
          <p:cNvGrpSpPr/>
          <p:nvPr/>
        </p:nvGrpSpPr>
        <p:grpSpPr>
          <a:xfrm>
            <a:off x="4523217" y="3939983"/>
            <a:ext cx="4220736" cy="2097569"/>
            <a:chOff x="-1" y="0"/>
            <a:chExt cx="4220735" cy="2097567"/>
          </a:xfrm>
        </p:grpSpPr>
        <p:sp>
          <p:nvSpPr>
            <p:cNvPr id="470" name="Rectangle"/>
            <p:cNvSpPr/>
            <p:nvPr/>
          </p:nvSpPr>
          <p:spPr>
            <a:xfrm rot="10800000">
              <a:off x="147517" y="-1"/>
              <a:ext cx="4073218" cy="2097568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471" name="Triangle"/>
            <p:cNvSpPr/>
            <p:nvPr/>
          </p:nvSpPr>
          <p:spPr>
            <a:xfrm rot="16200000">
              <a:off x="-49585" y="1664506"/>
              <a:ext cx="257602" cy="158436"/>
            </a:xfrm>
            <a:prstGeom prst="triangl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</p:grpSp>
      <p:sp>
        <p:nvSpPr>
          <p:cNvPr id="47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74" name="Body Level One…"/>
          <p:cNvSpPr txBox="1"/>
          <p:nvPr>
            <p:ph type="body" sz="quarter" idx="1"/>
          </p:nvPr>
        </p:nvSpPr>
        <p:spPr>
          <a:xfrm>
            <a:off x="736710" y="2024620"/>
            <a:ext cx="3414177" cy="133333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5" name="Rectangle"/>
          <p:cNvSpPr/>
          <p:nvPr>
            <p:ph type="body" sz="quarter" idx="13"/>
          </p:nvPr>
        </p:nvSpPr>
        <p:spPr>
          <a:xfrm>
            <a:off x="5000257" y="2024619"/>
            <a:ext cx="3414177" cy="1333340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476" name="Rectangle"/>
          <p:cNvSpPr/>
          <p:nvPr>
            <p:ph type="body" sz="quarter" idx="14"/>
          </p:nvPr>
        </p:nvSpPr>
        <p:spPr>
          <a:xfrm>
            <a:off x="736708" y="4344877"/>
            <a:ext cx="3414180" cy="1333338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477" name="Rectangle"/>
          <p:cNvSpPr/>
          <p:nvPr>
            <p:ph type="body" sz="quarter" idx="15"/>
          </p:nvPr>
        </p:nvSpPr>
        <p:spPr>
          <a:xfrm>
            <a:off x="5000257" y="4344877"/>
            <a:ext cx="3414177" cy="1333338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478" name="Line"/>
          <p:cNvSpPr/>
          <p:nvPr/>
        </p:nvSpPr>
        <p:spPr>
          <a:xfrm>
            <a:off x="8518759" y="625958"/>
            <a:ext cx="4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79" name="Rectangle"/>
          <p:cNvSpPr/>
          <p:nvPr/>
        </p:nvSpPr>
        <p:spPr>
          <a:xfrm>
            <a:off x="0" y="6466113"/>
            <a:ext cx="9144000" cy="39189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480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481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3"/>
          </a:xfrm>
          <a:prstGeom prst="rect">
            <a:avLst/>
          </a:prstGeom>
          <a:ln w="12700">
            <a:miter lim="400000"/>
          </a:ln>
        </p:spPr>
      </p:pic>
      <p:sp>
        <p:nvSpPr>
          <p:cNvPr id="4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acts - 3 Rel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" name="Group"/>
          <p:cNvGrpSpPr/>
          <p:nvPr/>
        </p:nvGrpSpPr>
        <p:grpSpPr>
          <a:xfrm>
            <a:off x="407187" y="1665285"/>
            <a:ext cx="4223749" cy="2052007"/>
            <a:chOff x="-1" y="0"/>
            <a:chExt cx="4223747" cy="2052005"/>
          </a:xfrm>
        </p:grpSpPr>
        <p:sp>
          <p:nvSpPr>
            <p:cNvPr id="489" name="Rectangle"/>
            <p:cNvSpPr/>
            <p:nvPr/>
          </p:nvSpPr>
          <p:spPr>
            <a:xfrm>
              <a:off x="-2" y="-1"/>
              <a:ext cx="4073220" cy="2052006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490" name="Triangle"/>
            <p:cNvSpPr/>
            <p:nvPr/>
          </p:nvSpPr>
          <p:spPr>
            <a:xfrm rot="5400000">
              <a:off x="4018526" y="1585994"/>
              <a:ext cx="252005" cy="158437"/>
            </a:xfrm>
            <a:prstGeom prst="triangl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</p:grpSp>
      <p:grpSp>
        <p:nvGrpSpPr>
          <p:cNvPr id="494" name="Group"/>
          <p:cNvGrpSpPr/>
          <p:nvPr/>
        </p:nvGrpSpPr>
        <p:grpSpPr>
          <a:xfrm>
            <a:off x="4670739" y="1665282"/>
            <a:ext cx="4073215" cy="2247816"/>
            <a:chOff x="-1" y="0"/>
            <a:chExt cx="4073214" cy="2247815"/>
          </a:xfrm>
        </p:grpSpPr>
        <p:sp>
          <p:nvSpPr>
            <p:cNvPr id="492" name="Rectangle"/>
            <p:cNvSpPr/>
            <p:nvPr/>
          </p:nvSpPr>
          <p:spPr>
            <a:xfrm>
              <a:off x="-2" y="-1"/>
              <a:ext cx="4073216" cy="205904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493" name="Triangle"/>
            <p:cNvSpPr/>
            <p:nvPr/>
          </p:nvSpPr>
          <p:spPr>
            <a:xfrm rot="10800000">
              <a:off x="190336" y="2042871"/>
              <a:ext cx="187919" cy="204944"/>
            </a:xfrm>
            <a:prstGeom prst="triangl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</p:grpSp>
      <p:sp>
        <p:nvSpPr>
          <p:cNvPr id="495" name="Rectangle"/>
          <p:cNvSpPr/>
          <p:nvPr/>
        </p:nvSpPr>
        <p:spPr>
          <a:xfrm rot="10800000">
            <a:off x="2598770" y="3985546"/>
            <a:ext cx="4073212" cy="20520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49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97" name="Body Level One…"/>
          <p:cNvSpPr txBox="1"/>
          <p:nvPr>
            <p:ph type="body" sz="quarter" idx="1"/>
          </p:nvPr>
        </p:nvSpPr>
        <p:spPr>
          <a:xfrm>
            <a:off x="736710" y="2024620"/>
            <a:ext cx="3414177" cy="133333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8" name="Rectangle"/>
          <p:cNvSpPr/>
          <p:nvPr>
            <p:ph type="body" sz="quarter" idx="13"/>
          </p:nvPr>
        </p:nvSpPr>
        <p:spPr>
          <a:xfrm>
            <a:off x="5000257" y="2024619"/>
            <a:ext cx="3414177" cy="1333340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499" name="Rectangle"/>
          <p:cNvSpPr/>
          <p:nvPr>
            <p:ph type="body" sz="quarter" idx="14"/>
          </p:nvPr>
        </p:nvSpPr>
        <p:spPr>
          <a:xfrm>
            <a:off x="2928285" y="4344877"/>
            <a:ext cx="3414181" cy="1333338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500" name="Triangle"/>
          <p:cNvSpPr/>
          <p:nvPr/>
        </p:nvSpPr>
        <p:spPr>
          <a:xfrm>
            <a:off x="4094498" y="3779737"/>
            <a:ext cx="189004" cy="211245"/>
          </a:xfrm>
          <a:prstGeom prst="triangl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</p:txBody>
      </p:sp>
      <p:sp>
        <p:nvSpPr>
          <p:cNvPr id="501" name="Line"/>
          <p:cNvSpPr/>
          <p:nvPr/>
        </p:nvSpPr>
        <p:spPr>
          <a:xfrm>
            <a:off x="8518759" y="625958"/>
            <a:ext cx="4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02" name="Rectangle"/>
          <p:cNvSpPr/>
          <p:nvPr/>
        </p:nvSpPr>
        <p:spPr>
          <a:xfrm>
            <a:off x="0" y="6466113"/>
            <a:ext cx="9144000" cy="39189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503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504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3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cts - 1 Important + 2 Min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13" name="Body Level One…"/>
          <p:cNvSpPr txBox="1"/>
          <p:nvPr>
            <p:ph type="body" sz="half" idx="1"/>
          </p:nvPr>
        </p:nvSpPr>
        <p:spPr>
          <a:xfrm>
            <a:off x="401571" y="1652338"/>
            <a:ext cx="4170430" cy="4362704"/>
          </a:xfrm>
          <a:prstGeom prst="rect">
            <a:avLst/>
          </a:prstGeom>
          <a:solidFill>
            <a:schemeClr val="accent1"/>
          </a:solidFill>
        </p:spPr>
        <p:txBody>
          <a:bodyPr lIns="279400" tIns="279400" rIns="279400" bIns="279400"/>
          <a:lstStyle>
            <a:lvl1pPr marL="0" indent="107999">
              <a:lnSpc>
                <a:spcPct val="90000"/>
              </a:lnSpc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  <a:lvl2pPr marL="0" indent="107999">
              <a:lnSpc>
                <a:spcPct val="90000"/>
              </a:lnSpc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2pPr>
            <a:lvl3pPr marL="0" indent="107999">
              <a:lnSpc>
                <a:spcPct val="90000"/>
              </a:lnSpc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3pPr>
            <a:lvl4pPr marL="0" indent="107999">
              <a:lnSpc>
                <a:spcPct val="90000"/>
              </a:lnSpc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4pPr>
            <a:lvl5pPr marL="0" indent="107999">
              <a:lnSpc>
                <a:spcPct val="90000"/>
              </a:lnSpc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4" name="Rectangle"/>
          <p:cNvSpPr/>
          <p:nvPr>
            <p:ph type="body" sz="quarter" idx="13"/>
          </p:nvPr>
        </p:nvSpPr>
        <p:spPr>
          <a:xfrm>
            <a:off x="4827670" y="1652338"/>
            <a:ext cx="3913271" cy="2089488"/>
          </a:xfrm>
          <a:prstGeom prst="rect">
            <a:avLst/>
          </a:prstGeom>
          <a:solidFill>
            <a:srgbClr val="C7E4CE"/>
          </a:solidFill>
        </p:spPr>
        <p:txBody>
          <a:bodyPr lIns="279400" tIns="279400" rIns="279400" bIns="279400"/>
          <a:lstStyle/>
          <a:p>
            <a:pPr/>
          </a:p>
        </p:txBody>
      </p:sp>
      <p:sp>
        <p:nvSpPr>
          <p:cNvPr id="515" name="Rectangle"/>
          <p:cNvSpPr/>
          <p:nvPr>
            <p:ph type="body" sz="quarter" idx="14"/>
          </p:nvPr>
        </p:nvSpPr>
        <p:spPr>
          <a:xfrm>
            <a:off x="4827670" y="3925554"/>
            <a:ext cx="3913271" cy="2089488"/>
          </a:xfrm>
          <a:prstGeom prst="rect">
            <a:avLst/>
          </a:prstGeom>
          <a:solidFill>
            <a:srgbClr val="DDD5C2"/>
          </a:solidFill>
        </p:spPr>
        <p:txBody>
          <a:bodyPr lIns="279400" tIns="279400" rIns="279400" bIns="279400"/>
          <a:lstStyle/>
          <a:p>
            <a:pPr/>
          </a:p>
        </p:txBody>
      </p:sp>
      <p:sp>
        <p:nvSpPr>
          <p:cNvPr id="516" name="Rectangle"/>
          <p:cNvSpPr/>
          <p:nvPr>
            <p:ph type="body" sz="quarter" idx="15"/>
          </p:nvPr>
        </p:nvSpPr>
        <p:spPr>
          <a:xfrm>
            <a:off x="399600" y="5885727"/>
            <a:ext cx="4172400" cy="173934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/>
          <a:p>
            <a:pPr marL="91440" indent="-91440" defTabSz="365760">
              <a:spcBef>
                <a:spcPts val="400"/>
              </a:spcBef>
              <a:defRPr sz="960"/>
            </a:pPr>
          </a:p>
        </p:txBody>
      </p:sp>
      <p:sp>
        <p:nvSpPr>
          <p:cNvPr id="5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cts - 1 Important + 2 Rel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25" name="Circle"/>
          <p:cNvSpPr/>
          <p:nvPr/>
        </p:nvSpPr>
        <p:spPr>
          <a:xfrm>
            <a:off x="472636" y="2193727"/>
            <a:ext cx="3258748" cy="325874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</p:txBody>
      </p:sp>
      <p:sp>
        <p:nvSpPr>
          <p:cNvPr id="526" name="Line"/>
          <p:cNvSpPr/>
          <p:nvPr/>
        </p:nvSpPr>
        <p:spPr>
          <a:xfrm>
            <a:off x="3094671" y="4864741"/>
            <a:ext cx="3686602" cy="4"/>
          </a:xfrm>
          <a:prstGeom prst="line">
            <a:avLst/>
          </a:prstGeom>
          <a:ln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27" name="Line"/>
          <p:cNvSpPr/>
          <p:nvPr/>
        </p:nvSpPr>
        <p:spPr>
          <a:xfrm>
            <a:off x="3365239" y="2908418"/>
            <a:ext cx="1506386" cy="4"/>
          </a:xfrm>
          <a:prstGeom prst="line">
            <a:avLst/>
          </a:prstGeom>
          <a:ln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28" name="Circle"/>
          <p:cNvSpPr/>
          <p:nvPr/>
        </p:nvSpPr>
        <p:spPr>
          <a:xfrm>
            <a:off x="4617852" y="2017464"/>
            <a:ext cx="1781916" cy="1781917"/>
          </a:xfrm>
          <a:prstGeom prst="ellipse">
            <a:avLst/>
          </a:prstGeom>
          <a:solidFill>
            <a:srgbClr val="CCE5D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</p:txBody>
      </p:sp>
      <p:sp>
        <p:nvSpPr>
          <p:cNvPr id="529" name="Circle"/>
          <p:cNvSpPr/>
          <p:nvPr/>
        </p:nvSpPr>
        <p:spPr>
          <a:xfrm>
            <a:off x="6624490" y="3919034"/>
            <a:ext cx="1781917" cy="1781917"/>
          </a:xfrm>
          <a:prstGeom prst="ellipse">
            <a:avLst/>
          </a:prstGeom>
          <a:solidFill>
            <a:srgbClr val="CCE5D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</p:txBody>
      </p:sp>
      <p:sp>
        <p:nvSpPr>
          <p:cNvPr id="530" name="Body Level One…"/>
          <p:cNvSpPr txBox="1"/>
          <p:nvPr>
            <p:ph type="body" sz="quarter" idx="1"/>
          </p:nvPr>
        </p:nvSpPr>
        <p:spPr>
          <a:xfrm>
            <a:off x="819661" y="2540748"/>
            <a:ext cx="2564697" cy="256470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 algn="ctr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 algn="ctr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 algn="ctr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FFFFFF"/>
                </a:solidFill>
              </a:defRPr>
            </a:lvl4pPr>
            <a:lvl5pPr marL="0" indent="0" algn="ctr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UAB Fact 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pic>
        <p:nvPicPr>
          <p:cNvPr id="539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rcRect l="0" t="10680" r="5495" b="15282"/>
          <a:stretch>
            <a:fillRect/>
          </a:stretch>
        </p:blipFill>
        <p:spPr>
          <a:xfrm>
            <a:off x="2662226" y="-1"/>
            <a:ext cx="875385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Rectangle"/>
          <p:cNvSpPr/>
          <p:nvPr/>
        </p:nvSpPr>
        <p:spPr>
          <a:xfrm>
            <a:off x="571499" y="1781991"/>
            <a:ext cx="7942458" cy="41110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chemeClr val="accent3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541" name="Body Level One…"/>
          <p:cNvSpPr txBox="1"/>
          <p:nvPr>
            <p:ph type="body" sz="half" idx="1"/>
          </p:nvPr>
        </p:nvSpPr>
        <p:spPr>
          <a:xfrm>
            <a:off x="928338" y="2196775"/>
            <a:ext cx="7228780" cy="328152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42" name="image1.png" descr="image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4574" y="928010"/>
            <a:ext cx="4734563" cy="416816"/>
          </a:xfrm>
          <a:prstGeom prst="rect">
            <a:avLst/>
          </a:prstGeom>
          <a:ln w="12700">
            <a:miter lim="400000"/>
          </a:ln>
        </p:spPr>
      </p:pic>
      <p:sp>
        <p:nvSpPr>
          <p:cNvPr id="543" name="Slide Number"/>
          <p:cNvSpPr txBox="1"/>
          <p:nvPr>
            <p:ph type="sldNum" sz="quarter" idx="2"/>
          </p:nvPr>
        </p:nvSpPr>
        <p:spPr>
          <a:xfrm>
            <a:off x="6279549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UAB Fact 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Body Level One…"/>
          <p:cNvSpPr txBox="1"/>
          <p:nvPr>
            <p:ph type="body" idx="1"/>
          </p:nvPr>
        </p:nvSpPr>
        <p:spPr>
          <a:xfrm>
            <a:off x="575072" y="2256918"/>
            <a:ext cx="7987904" cy="35714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51" name="image7.png" descr="image7.png"/>
          <p:cNvPicPr>
            <a:picLocks noChangeAspect="1"/>
          </p:cNvPicPr>
          <p:nvPr/>
        </p:nvPicPr>
        <p:blipFill>
          <a:blip r:embed="rId2">
            <a:extLst/>
          </a:blip>
          <a:srcRect l="0" t="10680" r="5495" b="15282"/>
          <a:stretch>
            <a:fillRect/>
          </a:stretch>
        </p:blipFill>
        <p:spPr>
          <a:xfrm>
            <a:off x="2578605" y="-1"/>
            <a:ext cx="875385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52" name="Slide Number"/>
          <p:cNvSpPr txBox="1"/>
          <p:nvPr>
            <p:ph type="sldNum" sz="quarter" idx="2"/>
          </p:nvPr>
        </p:nvSpPr>
        <p:spPr>
          <a:xfrm>
            <a:off x="6279549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UAB Fact 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image9.jpeg" descr="image9.jpeg"/>
          <p:cNvPicPr>
            <a:picLocks noChangeAspect="1"/>
          </p:cNvPicPr>
          <p:nvPr/>
        </p:nvPicPr>
        <p:blipFill>
          <a:blip r:embed="rId2">
            <a:extLst/>
          </a:blip>
          <a:srcRect l="3878" t="17398" r="0" b="1433"/>
          <a:stretch>
            <a:fillRect/>
          </a:stretch>
        </p:blipFill>
        <p:spPr>
          <a:xfrm>
            <a:off x="0" y="-1"/>
            <a:ext cx="9144000" cy="6858004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Body Level One…"/>
          <p:cNvSpPr txBox="1"/>
          <p:nvPr>
            <p:ph type="body" idx="1"/>
          </p:nvPr>
        </p:nvSpPr>
        <p:spPr>
          <a:xfrm>
            <a:off x="575072" y="1573212"/>
            <a:ext cx="7938884" cy="4303715"/>
          </a:xfrm>
          <a:prstGeom prst="rect">
            <a:avLst/>
          </a:prstGeom>
          <a:solidFill>
            <a:schemeClr val="accent1">
              <a:alpha val="85000"/>
            </a:schemeClr>
          </a:solidFill>
        </p:spPr>
        <p:txBody>
          <a:bodyPr lIns="468000" tIns="468000" rIns="468000" bIns="468000"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1" name="Slide Number"/>
          <p:cNvSpPr txBox="1"/>
          <p:nvPr>
            <p:ph type="sldNum" sz="quarter" idx="2"/>
          </p:nvPr>
        </p:nvSpPr>
        <p:spPr>
          <a:xfrm>
            <a:off x="6279549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ntro Slide - Gradient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36000">
                <a:srgbClr val="006241"/>
              </a:gs>
              <a:gs pos="70000">
                <a:srgbClr val="328A5E">
                  <a:alpha val="78000"/>
                </a:srgbClr>
              </a:gs>
            </a:gsLst>
            <a:lin ang="18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51" name="To insert a background image, right-click on the slide – select FORMAT BACKGROUND &gt; Picture or texture fill"/>
          <p:cNvSpPr txBox="1"/>
          <p:nvPr/>
        </p:nvSpPr>
        <p:spPr>
          <a:xfrm>
            <a:off x="-3" y="-426745"/>
            <a:ext cx="9144004" cy="2438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000">
                <a:solidFill>
                  <a:schemeClr val="accent2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To insert a background image, right-click on the slide – select FORMAT BACKGROUND &gt; Picture or texture fill</a:t>
            </a:r>
          </a:p>
        </p:txBody>
      </p:sp>
      <p:pic>
        <p:nvPicPr>
          <p:cNvPr id="5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28010"/>
            <a:ext cx="4734560" cy="416816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Body Level One…"/>
          <p:cNvSpPr txBox="1"/>
          <p:nvPr>
            <p:ph type="body" sz="quarter" idx="1"/>
          </p:nvPr>
        </p:nvSpPr>
        <p:spPr>
          <a:xfrm>
            <a:off x="762000" y="4333876"/>
            <a:ext cx="6762750" cy="16557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62000" y="1830596"/>
            <a:ext cx="6762750" cy="2411205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xfrm>
            <a:off x="6279549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–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569" name="”"/>
          <p:cNvSpPr txBox="1"/>
          <p:nvPr/>
        </p:nvSpPr>
        <p:spPr>
          <a:xfrm>
            <a:off x="7960659" y="4013429"/>
            <a:ext cx="532642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8600">
                <a:solidFill>
                  <a:schemeClr val="accent3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570" name="“"/>
          <p:cNvSpPr txBox="1"/>
          <p:nvPr/>
        </p:nvSpPr>
        <p:spPr>
          <a:xfrm>
            <a:off x="657217" y="1889030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b="1" sz="8600">
                <a:solidFill>
                  <a:schemeClr val="accent3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571" name="Body Level One…"/>
          <p:cNvSpPr txBox="1"/>
          <p:nvPr>
            <p:ph type="body" sz="quarter" idx="1"/>
          </p:nvPr>
        </p:nvSpPr>
        <p:spPr>
          <a:xfrm>
            <a:off x="1143000" y="4834373"/>
            <a:ext cx="6858001" cy="54451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3"/>
                </a:solidFill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2pPr>
            <a:lvl3pPr marL="1234438" indent="-320038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2" name="Title Text"/>
          <p:cNvSpPr txBox="1"/>
          <p:nvPr>
            <p:ph type="title"/>
          </p:nvPr>
        </p:nvSpPr>
        <p:spPr>
          <a:xfrm>
            <a:off x="1139428" y="2355269"/>
            <a:ext cx="6858001" cy="1854266"/>
          </a:xfrm>
          <a:prstGeom prst="rect">
            <a:avLst/>
          </a:prstGeom>
        </p:spPr>
        <p:txBody>
          <a:bodyPr lIns="45718" tIns="45718" rIns="45718" bIns="45718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73" name="Slide Number"/>
          <p:cNvSpPr txBox="1"/>
          <p:nvPr>
            <p:ph type="sldNum" sz="quarter" idx="2"/>
          </p:nvPr>
        </p:nvSpPr>
        <p:spPr>
          <a:xfrm>
            <a:off x="6279549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– Option 1 - Mon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pic>
        <p:nvPicPr>
          <p:cNvPr id="581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rcRect l="0" t="10680" r="5495" b="15282"/>
          <a:stretch>
            <a:fillRect/>
          </a:stretch>
        </p:blipFill>
        <p:spPr>
          <a:xfrm>
            <a:off x="2662226" y="-1"/>
            <a:ext cx="875385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”"/>
          <p:cNvSpPr txBox="1"/>
          <p:nvPr/>
        </p:nvSpPr>
        <p:spPr>
          <a:xfrm>
            <a:off x="7960659" y="4013429"/>
            <a:ext cx="532642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8600">
                <a:solidFill>
                  <a:schemeClr val="accent3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583" name="Body Level One…"/>
          <p:cNvSpPr txBox="1"/>
          <p:nvPr>
            <p:ph type="body" sz="quarter" idx="1"/>
          </p:nvPr>
        </p:nvSpPr>
        <p:spPr>
          <a:xfrm>
            <a:off x="1143000" y="4834373"/>
            <a:ext cx="6858001" cy="54451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3"/>
                </a:solidFill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2pPr>
            <a:lvl3pPr marL="1234438" indent="-320038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4" name="Title Text"/>
          <p:cNvSpPr txBox="1"/>
          <p:nvPr>
            <p:ph type="title"/>
          </p:nvPr>
        </p:nvSpPr>
        <p:spPr>
          <a:xfrm>
            <a:off x="1139428" y="2355269"/>
            <a:ext cx="6858001" cy="1854266"/>
          </a:xfrm>
          <a:prstGeom prst="rect">
            <a:avLst/>
          </a:prstGeom>
        </p:spPr>
        <p:txBody>
          <a:bodyPr lIns="45718" tIns="45718" rIns="45718" bIns="45718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85" name="“"/>
          <p:cNvSpPr txBox="1"/>
          <p:nvPr/>
        </p:nvSpPr>
        <p:spPr>
          <a:xfrm>
            <a:off x="657217" y="1889030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b="1" sz="8600">
                <a:solidFill>
                  <a:schemeClr val="accent3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586" name="Slide Number"/>
          <p:cNvSpPr txBox="1"/>
          <p:nvPr>
            <p:ph type="sldNum" sz="quarter" idx="2"/>
          </p:nvPr>
        </p:nvSpPr>
        <p:spPr>
          <a:xfrm>
            <a:off x="6279549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– Option 1 -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>
              <a:alpha val="8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594" name="To insert a background image, right-click on the slide – select FORMAT BACKGROUND &gt; Picture or texture fill"/>
          <p:cNvSpPr txBox="1"/>
          <p:nvPr/>
        </p:nvSpPr>
        <p:spPr>
          <a:xfrm>
            <a:off x="-3" y="-426745"/>
            <a:ext cx="9144004" cy="2438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000">
                <a:solidFill>
                  <a:schemeClr val="accent2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To insert a background image, right-click on the slide – select FORMAT BACKGROUND &gt; Picture or texture fill</a:t>
            </a:r>
          </a:p>
        </p:txBody>
      </p:sp>
      <p:sp>
        <p:nvSpPr>
          <p:cNvPr id="595" name="”"/>
          <p:cNvSpPr txBox="1"/>
          <p:nvPr/>
        </p:nvSpPr>
        <p:spPr>
          <a:xfrm>
            <a:off x="7960659" y="4013429"/>
            <a:ext cx="532642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8600">
                <a:solidFill>
                  <a:schemeClr val="accent3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596" name="Body Level One…"/>
          <p:cNvSpPr txBox="1"/>
          <p:nvPr>
            <p:ph type="body" sz="quarter" idx="1"/>
          </p:nvPr>
        </p:nvSpPr>
        <p:spPr>
          <a:xfrm>
            <a:off x="1143000" y="4834373"/>
            <a:ext cx="6858001" cy="54451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3"/>
                </a:solidFill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2pPr>
            <a:lvl3pPr marL="1234438" indent="-320038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7" name="Title Text"/>
          <p:cNvSpPr txBox="1"/>
          <p:nvPr>
            <p:ph type="title"/>
          </p:nvPr>
        </p:nvSpPr>
        <p:spPr>
          <a:xfrm>
            <a:off x="1139428" y="2355269"/>
            <a:ext cx="6858001" cy="1854266"/>
          </a:xfrm>
          <a:prstGeom prst="rect">
            <a:avLst/>
          </a:prstGeom>
        </p:spPr>
        <p:txBody>
          <a:bodyPr lIns="45718" tIns="45718" rIns="45718" bIns="45718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98" name="“"/>
          <p:cNvSpPr txBox="1"/>
          <p:nvPr/>
        </p:nvSpPr>
        <p:spPr>
          <a:xfrm>
            <a:off x="657217" y="1889030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b="1" sz="8600">
                <a:solidFill>
                  <a:schemeClr val="accent3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599" name="Slide Number"/>
          <p:cNvSpPr txBox="1"/>
          <p:nvPr>
            <p:ph type="sldNum" sz="quarter" idx="2"/>
          </p:nvPr>
        </p:nvSpPr>
        <p:spPr>
          <a:xfrm>
            <a:off x="6279549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–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607" name="”"/>
          <p:cNvSpPr txBox="1"/>
          <p:nvPr/>
        </p:nvSpPr>
        <p:spPr>
          <a:xfrm>
            <a:off x="7960659" y="4013429"/>
            <a:ext cx="532642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86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608" name="Body Level One…"/>
          <p:cNvSpPr txBox="1"/>
          <p:nvPr>
            <p:ph type="body" sz="quarter" idx="1"/>
          </p:nvPr>
        </p:nvSpPr>
        <p:spPr>
          <a:xfrm>
            <a:off x="1143000" y="4825905"/>
            <a:ext cx="6858000" cy="54451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2"/>
                </a:solidFill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2pPr>
            <a:lvl3pPr marL="1234438" indent="-320038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9" name="Title Text"/>
          <p:cNvSpPr txBox="1"/>
          <p:nvPr>
            <p:ph type="title"/>
          </p:nvPr>
        </p:nvSpPr>
        <p:spPr>
          <a:xfrm>
            <a:off x="1139428" y="2355269"/>
            <a:ext cx="6858001" cy="1854266"/>
          </a:xfrm>
          <a:prstGeom prst="rect">
            <a:avLst/>
          </a:prstGeom>
        </p:spPr>
        <p:txBody>
          <a:bodyPr lIns="45718" tIns="45718" rIns="45718" bIns="45718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10" name="“"/>
          <p:cNvSpPr txBox="1"/>
          <p:nvPr/>
        </p:nvSpPr>
        <p:spPr>
          <a:xfrm>
            <a:off x="657217" y="1889030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b="1" sz="86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611" name="Slide Number"/>
          <p:cNvSpPr txBox="1"/>
          <p:nvPr>
            <p:ph type="sldNum" sz="quarter" idx="2"/>
          </p:nvPr>
        </p:nvSpPr>
        <p:spPr>
          <a:xfrm>
            <a:off x="6279549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– Option 2 - Mon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pic>
        <p:nvPicPr>
          <p:cNvPr id="619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rcRect l="0" t="10680" r="5495" b="15282"/>
          <a:stretch>
            <a:fillRect/>
          </a:stretch>
        </p:blipFill>
        <p:spPr>
          <a:xfrm>
            <a:off x="2662226" y="-1"/>
            <a:ext cx="875385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620" name="”"/>
          <p:cNvSpPr txBox="1"/>
          <p:nvPr/>
        </p:nvSpPr>
        <p:spPr>
          <a:xfrm>
            <a:off x="7960659" y="4013429"/>
            <a:ext cx="532642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86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621" name="Body Level One…"/>
          <p:cNvSpPr txBox="1"/>
          <p:nvPr>
            <p:ph type="body" sz="quarter" idx="1"/>
          </p:nvPr>
        </p:nvSpPr>
        <p:spPr>
          <a:xfrm>
            <a:off x="1143000" y="4825905"/>
            <a:ext cx="6858000" cy="54451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2"/>
                </a:solidFill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2pPr>
            <a:lvl3pPr marL="1234438" indent="-320038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2" name="Title Text"/>
          <p:cNvSpPr txBox="1"/>
          <p:nvPr>
            <p:ph type="title"/>
          </p:nvPr>
        </p:nvSpPr>
        <p:spPr>
          <a:xfrm>
            <a:off x="1139428" y="2355269"/>
            <a:ext cx="6858001" cy="1854266"/>
          </a:xfrm>
          <a:prstGeom prst="rect">
            <a:avLst/>
          </a:prstGeom>
        </p:spPr>
        <p:txBody>
          <a:bodyPr lIns="45718" tIns="45718" rIns="45718" bIns="45718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23" name="“"/>
          <p:cNvSpPr txBox="1"/>
          <p:nvPr/>
        </p:nvSpPr>
        <p:spPr>
          <a:xfrm>
            <a:off x="657217" y="1889030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b="1" sz="86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624" name="Slide Number"/>
          <p:cNvSpPr txBox="1"/>
          <p:nvPr>
            <p:ph type="sldNum" sz="quarter" idx="2"/>
          </p:nvPr>
        </p:nvSpPr>
        <p:spPr>
          <a:xfrm>
            <a:off x="6279549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– Option 2 -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Rectangle"/>
          <p:cNvSpPr/>
          <p:nvPr/>
        </p:nvSpPr>
        <p:spPr>
          <a:xfrm>
            <a:off x="-3" y="0"/>
            <a:ext cx="9144001" cy="6858000"/>
          </a:xfrm>
          <a:prstGeom prst="rect">
            <a:avLst/>
          </a:prstGeom>
          <a:solidFill>
            <a:schemeClr val="accent3">
              <a:alpha val="88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632" name="To insert a background image, right-click on the slide – select FORMAT BACKGROUND &gt; Picture or texture fill"/>
          <p:cNvSpPr txBox="1"/>
          <p:nvPr/>
        </p:nvSpPr>
        <p:spPr>
          <a:xfrm>
            <a:off x="-3" y="-426745"/>
            <a:ext cx="9144004" cy="2438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000">
                <a:solidFill>
                  <a:schemeClr val="accent2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To insert a background image, right-click on the slide – select FORMAT BACKGROUND &gt; Picture or texture fill</a:t>
            </a:r>
          </a:p>
        </p:txBody>
      </p:sp>
      <p:sp>
        <p:nvSpPr>
          <p:cNvPr id="633" name="”"/>
          <p:cNvSpPr txBox="1"/>
          <p:nvPr/>
        </p:nvSpPr>
        <p:spPr>
          <a:xfrm>
            <a:off x="7960659" y="4013429"/>
            <a:ext cx="532642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86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634" name="Body Level One…"/>
          <p:cNvSpPr txBox="1"/>
          <p:nvPr>
            <p:ph type="body" sz="quarter" idx="1"/>
          </p:nvPr>
        </p:nvSpPr>
        <p:spPr>
          <a:xfrm>
            <a:off x="1143000" y="4825905"/>
            <a:ext cx="6858000" cy="54451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2"/>
                </a:solidFill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2pPr>
            <a:lvl3pPr marL="1234438" indent="-320038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5" name="Title Text"/>
          <p:cNvSpPr txBox="1"/>
          <p:nvPr>
            <p:ph type="title"/>
          </p:nvPr>
        </p:nvSpPr>
        <p:spPr>
          <a:xfrm>
            <a:off x="1139428" y="2355269"/>
            <a:ext cx="6858001" cy="1854266"/>
          </a:xfrm>
          <a:prstGeom prst="rect">
            <a:avLst/>
          </a:prstGeom>
        </p:spPr>
        <p:txBody>
          <a:bodyPr lIns="45718" tIns="45718" rIns="45718" bIns="45718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36" name="“"/>
          <p:cNvSpPr txBox="1"/>
          <p:nvPr/>
        </p:nvSpPr>
        <p:spPr>
          <a:xfrm>
            <a:off x="657217" y="1889030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b="1" sz="86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637" name="Slide Number"/>
          <p:cNvSpPr txBox="1"/>
          <p:nvPr>
            <p:ph type="sldNum" sz="quarter" idx="2"/>
          </p:nvPr>
        </p:nvSpPr>
        <p:spPr>
          <a:xfrm>
            <a:off x="6279549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oryboard –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Image"/>
          <p:cNvSpPr/>
          <p:nvPr>
            <p:ph type="pic" sz="half" idx="13"/>
          </p:nvPr>
        </p:nvSpPr>
        <p:spPr>
          <a:xfrm>
            <a:off x="402269" y="1762736"/>
            <a:ext cx="3269802" cy="43084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5" name="Title Text"/>
          <p:cNvSpPr txBox="1"/>
          <p:nvPr>
            <p:ph type="title"/>
          </p:nvPr>
        </p:nvSpPr>
        <p:spPr>
          <a:xfrm>
            <a:off x="402269" y="476719"/>
            <a:ext cx="7977352" cy="7685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46" name="Image"/>
          <p:cNvSpPr/>
          <p:nvPr>
            <p:ph type="pic" sz="quarter" idx="14"/>
          </p:nvPr>
        </p:nvSpPr>
        <p:spPr>
          <a:xfrm>
            <a:off x="6458675" y="1762736"/>
            <a:ext cx="2283060" cy="43084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7" name="Image"/>
          <p:cNvSpPr/>
          <p:nvPr>
            <p:ph type="pic" sz="quarter" idx="15"/>
          </p:nvPr>
        </p:nvSpPr>
        <p:spPr>
          <a:xfrm>
            <a:off x="3923843" y="1762740"/>
            <a:ext cx="2283058" cy="20152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8" name="Image"/>
          <p:cNvSpPr/>
          <p:nvPr>
            <p:ph type="pic" sz="quarter" idx="16"/>
          </p:nvPr>
        </p:nvSpPr>
        <p:spPr>
          <a:xfrm>
            <a:off x="3923843" y="4055998"/>
            <a:ext cx="2283058" cy="20152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oryboard – 6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Image"/>
          <p:cNvSpPr/>
          <p:nvPr>
            <p:ph type="pic" sz="quarter" idx="13"/>
          </p:nvPr>
        </p:nvSpPr>
        <p:spPr>
          <a:xfrm>
            <a:off x="402269" y="1762736"/>
            <a:ext cx="1811392" cy="43084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57" name="Title Text"/>
          <p:cNvSpPr txBox="1"/>
          <p:nvPr>
            <p:ph type="title"/>
          </p:nvPr>
        </p:nvSpPr>
        <p:spPr>
          <a:xfrm>
            <a:off x="402269" y="476719"/>
            <a:ext cx="7977352" cy="7685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58" name="Image"/>
          <p:cNvSpPr/>
          <p:nvPr>
            <p:ph type="pic" sz="quarter" idx="14"/>
          </p:nvPr>
        </p:nvSpPr>
        <p:spPr>
          <a:xfrm>
            <a:off x="2472667" y="1762740"/>
            <a:ext cx="1970568" cy="20152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59" name="Image"/>
          <p:cNvSpPr/>
          <p:nvPr>
            <p:ph type="pic" sz="quarter" idx="15"/>
          </p:nvPr>
        </p:nvSpPr>
        <p:spPr>
          <a:xfrm>
            <a:off x="2472667" y="4055998"/>
            <a:ext cx="1970568" cy="20152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60" name="Image"/>
          <p:cNvSpPr/>
          <p:nvPr>
            <p:ph type="pic" sz="quarter" idx="16"/>
          </p:nvPr>
        </p:nvSpPr>
        <p:spPr>
          <a:xfrm>
            <a:off x="4700768" y="1762740"/>
            <a:ext cx="1970568" cy="20152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61" name="Image"/>
          <p:cNvSpPr/>
          <p:nvPr>
            <p:ph type="pic" sz="quarter" idx="17"/>
          </p:nvPr>
        </p:nvSpPr>
        <p:spPr>
          <a:xfrm>
            <a:off x="4700768" y="4055998"/>
            <a:ext cx="1970568" cy="20152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62" name="Image"/>
          <p:cNvSpPr/>
          <p:nvPr>
            <p:ph type="pic" sz="quarter" idx="18"/>
          </p:nvPr>
        </p:nvSpPr>
        <p:spPr>
          <a:xfrm>
            <a:off x="6930341" y="1762736"/>
            <a:ext cx="1811392" cy="43084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oryboard – 8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Title Text"/>
          <p:cNvSpPr txBox="1"/>
          <p:nvPr>
            <p:ph type="title"/>
          </p:nvPr>
        </p:nvSpPr>
        <p:spPr>
          <a:xfrm>
            <a:off x="402269" y="476719"/>
            <a:ext cx="7978542" cy="7685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71" name="Image"/>
          <p:cNvSpPr/>
          <p:nvPr>
            <p:ph type="pic" sz="quarter" idx="13"/>
          </p:nvPr>
        </p:nvSpPr>
        <p:spPr>
          <a:xfrm>
            <a:off x="4648201" y="1768792"/>
            <a:ext cx="1970568" cy="20152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72" name="Image"/>
          <p:cNvSpPr/>
          <p:nvPr>
            <p:ph type="pic" sz="quarter" idx="14"/>
          </p:nvPr>
        </p:nvSpPr>
        <p:spPr>
          <a:xfrm>
            <a:off x="6771164" y="1768792"/>
            <a:ext cx="1970568" cy="20152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73" name="Image"/>
          <p:cNvSpPr/>
          <p:nvPr>
            <p:ph type="pic" sz="quarter" idx="15"/>
          </p:nvPr>
        </p:nvSpPr>
        <p:spPr>
          <a:xfrm>
            <a:off x="4647269" y="4049045"/>
            <a:ext cx="1970567" cy="20152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74" name="Image"/>
          <p:cNvSpPr/>
          <p:nvPr>
            <p:ph type="pic" sz="quarter" idx="16"/>
          </p:nvPr>
        </p:nvSpPr>
        <p:spPr>
          <a:xfrm>
            <a:off x="6771164" y="4049045"/>
            <a:ext cx="1970568" cy="20152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75" name="Image"/>
          <p:cNvSpPr/>
          <p:nvPr>
            <p:ph type="pic" sz="quarter" idx="17"/>
          </p:nvPr>
        </p:nvSpPr>
        <p:spPr>
          <a:xfrm>
            <a:off x="2527474" y="1768792"/>
            <a:ext cx="1970567" cy="20152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76" name="Image"/>
          <p:cNvSpPr/>
          <p:nvPr>
            <p:ph type="pic" sz="quarter" idx="18"/>
          </p:nvPr>
        </p:nvSpPr>
        <p:spPr>
          <a:xfrm>
            <a:off x="2523376" y="4049045"/>
            <a:ext cx="1970566" cy="20152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77" name="Image"/>
          <p:cNvSpPr/>
          <p:nvPr>
            <p:ph type="pic" sz="quarter" idx="19"/>
          </p:nvPr>
        </p:nvSpPr>
        <p:spPr>
          <a:xfrm>
            <a:off x="399480" y="1768792"/>
            <a:ext cx="1970566" cy="20152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78" name="Image"/>
          <p:cNvSpPr/>
          <p:nvPr>
            <p:ph type="pic" sz="quarter" idx="20"/>
          </p:nvPr>
        </p:nvSpPr>
        <p:spPr>
          <a:xfrm>
            <a:off x="399480" y="4049045"/>
            <a:ext cx="1970566" cy="20152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act us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Title Text"/>
          <p:cNvSpPr txBox="1"/>
          <p:nvPr>
            <p:ph type="title"/>
          </p:nvPr>
        </p:nvSpPr>
        <p:spPr>
          <a:xfrm>
            <a:off x="402269" y="476719"/>
            <a:ext cx="7977352" cy="7685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87" name="Shape"/>
          <p:cNvSpPr/>
          <p:nvPr/>
        </p:nvSpPr>
        <p:spPr>
          <a:xfrm>
            <a:off x="589982" y="2731798"/>
            <a:ext cx="221777" cy="295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6" h="21333" fill="norm" stroke="1" extrusionOk="0">
                <a:moveTo>
                  <a:pt x="20686" y="15910"/>
                </a:moveTo>
                <a:lnTo>
                  <a:pt x="17943" y="13744"/>
                </a:lnTo>
                <a:cubicBezTo>
                  <a:pt x="17371" y="13231"/>
                  <a:pt x="16457" y="13231"/>
                  <a:pt x="15829" y="13687"/>
                </a:cubicBezTo>
                <a:lnTo>
                  <a:pt x="13543" y="15397"/>
                </a:lnTo>
                <a:cubicBezTo>
                  <a:pt x="13257" y="15625"/>
                  <a:pt x="12857" y="15568"/>
                  <a:pt x="12571" y="15283"/>
                </a:cubicBezTo>
                <a:lnTo>
                  <a:pt x="9143" y="12205"/>
                </a:lnTo>
                <a:lnTo>
                  <a:pt x="6000" y="8729"/>
                </a:lnTo>
                <a:cubicBezTo>
                  <a:pt x="5714" y="8444"/>
                  <a:pt x="5714" y="8102"/>
                  <a:pt x="5886" y="7817"/>
                </a:cubicBezTo>
                <a:lnTo>
                  <a:pt x="7600" y="5480"/>
                </a:lnTo>
                <a:cubicBezTo>
                  <a:pt x="8114" y="4853"/>
                  <a:pt x="8057" y="3998"/>
                  <a:pt x="7543" y="3372"/>
                </a:cubicBezTo>
                <a:lnTo>
                  <a:pt x="5371" y="636"/>
                </a:lnTo>
                <a:cubicBezTo>
                  <a:pt x="4686" y="-162"/>
                  <a:pt x="3486" y="-219"/>
                  <a:pt x="2743" y="522"/>
                </a:cubicBezTo>
                <a:lnTo>
                  <a:pt x="514" y="2802"/>
                </a:lnTo>
                <a:cubicBezTo>
                  <a:pt x="171" y="3201"/>
                  <a:pt x="0" y="3713"/>
                  <a:pt x="0" y="4226"/>
                </a:cubicBezTo>
                <a:cubicBezTo>
                  <a:pt x="229" y="8729"/>
                  <a:pt x="2286" y="13060"/>
                  <a:pt x="5314" y="16024"/>
                </a:cubicBezTo>
                <a:cubicBezTo>
                  <a:pt x="8343" y="19044"/>
                  <a:pt x="12629" y="21096"/>
                  <a:pt x="17143" y="21324"/>
                </a:cubicBezTo>
                <a:cubicBezTo>
                  <a:pt x="17657" y="21381"/>
                  <a:pt x="18171" y="21153"/>
                  <a:pt x="18514" y="20811"/>
                </a:cubicBezTo>
                <a:lnTo>
                  <a:pt x="20800" y="18474"/>
                </a:lnTo>
                <a:cubicBezTo>
                  <a:pt x="21600" y="17790"/>
                  <a:pt x="21543" y="16537"/>
                  <a:pt x="20686" y="15910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300"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688" name="Shape"/>
          <p:cNvSpPr/>
          <p:nvPr/>
        </p:nvSpPr>
        <p:spPr>
          <a:xfrm>
            <a:off x="592545" y="4137364"/>
            <a:ext cx="221048" cy="229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6" h="21600" fill="norm" stroke="1" extrusionOk="0">
                <a:moveTo>
                  <a:pt x="10183" y="13500"/>
                </a:moveTo>
                <a:cubicBezTo>
                  <a:pt x="10468" y="13800"/>
                  <a:pt x="10866" y="13800"/>
                  <a:pt x="11094" y="13500"/>
                </a:cubicBezTo>
                <a:lnTo>
                  <a:pt x="21125" y="1200"/>
                </a:lnTo>
                <a:cubicBezTo>
                  <a:pt x="21353" y="750"/>
                  <a:pt x="21296" y="0"/>
                  <a:pt x="20612" y="0"/>
                </a:cubicBezTo>
                <a:lnTo>
                  <a:pt x="722" y="75"/>
                </a:lnTo>
                <a:cubicBezTo>
                  <a:pt x="209" y="75"/>
                  <a:pt x="-247" y="675"/>
                  <a:pt x="152" y="1275"/>
                </a:cubicBezTo>
                <a:lnTo>
                  <a:pt x="10183" y="13500"/>
                </a:lnTo>
                <a:close/>
                <a:moveTo>
                  <a:pt x="21296" y="6000"/>
                </a:moveTo>
                <a:cubicBezTo>
                  <a:pt x="21296" y="5400"/>
                  <a:pt x="20783" y="5100"/>
                  <a:pt x="20441" y="5475"/>
                </a:cubicBezTo>
                <a:lnTo>
                  <a:pt x="12576" y="15000"/>
                </a:lnTo>
                <a:cubicBezTo>
                  <a:pt x="12063" y="15675"/>
                  <a:pt x="11379" y="15975"/>
                  <a:pt x="10638" y="15975"/>
                </a:cubicBezTo>
                <a:cubicBezTo>
                  <a:pt x="9955" y="15975"/>
                  <a:pt x="9271" y="15675"/>
                  <a:pt x="8758" y="15075"/>
                </a:cubicBezTo>
                <a:lnTo>
                  <a:pt x="950" y="5475"/>
                </a:lnTo>
                <a:cubicBezTo>
                  <a:pt x="608" y="5100"/>
                  <a:pt x="38" y="5400"/>
                  <a:pt x="38" y="6000"/>
                </a:cubicBezTo>
                <a:cubicBezTo>
                  <a:pt x="38" y="8625"/>
                  <a:pt x="38" y="15750"/>
                  <a:pt x="38" y="19275"/>
                </a:cubicBezTo>
                <a:cubicBezTo>
                  <a:pt x="38" y="20550"/>
                  <a:pt x="836" y="21600"/>
                  <a:pt x="1805" y="21600"/>
                </a:cubicBezTo>
                <a:lnTo>
                  <a:pt x="19529" y="21600"/>
                </a:lnTo>
                <a:cubicBezTo>
                  <a:pt x="20498" y="21600"/>
                  <a:pt x="21296" y="20550"/>
                  <a:pt x="21296" y="19275"/>
                </a:cubicBezTo>
                <a:lnTo>
                  <a:pt x="21296" y="60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300"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689" name="Shape"/>
          <p:cNvSpPr/>
          <p:nvPr/>
        </p:nvSpPr>
        <p:spPr>
          <a:xfrm>
            <a:off x="589979" y="4747607"/>
            <a:ext cx="221596" cy="2955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51" y="0"/>
                  <a:pt x="0" y="4794"/>
                  <a:pt x="0" y="10800"/>
                </a:cubicBezTo>
                <a:cubicBezTo>
                  <a:pt x="0" y="16749"/>
                  <a:pt x="4851" y="21600"/>
                  <a:pt x="10800" y="21600"/>
                </a:cubicBezTo>
                <a:cubicBezTo>
                  <a:pt x="16806" y="21600"/>
                  <a:pt x="21600" y="16749"/>
                  <a:pt x="21600" y="10800"/>
                </a:cubicBezTo>
                <a:cubicBezTo>
                  <a:pt x="21600" y="4794"/>
                  <a:pt x="16806" y="0"/>
                  <a:pt x="10800" y="0"/>
                </a:cubicBezTo>
                <a:close/>
                <a:moveTo>
                  <a:pt x="12186" y="15420"/>
                </a:moveTo>
                <a:cubicBezTo>
                  <a:pt x="11493" y="16113"/>
                  <a:pt x="11262" y="17384"/>
                  <a:pt x="10973" y="18308"/>
                </a:cubicBezTo>
                <a:cubicBezTo>
                  <a:pt x="10973" y="18481"/>
                  <a:pt x="10800" y="18655"/>
                  <a:pt x="10627" y="18770"/>
                </a:cubicBezTo>
                <a:lnTo>
                  <a:pt x="10165" y="18943"/>
                </a:lnTo>
                <a:cubicBezTo>
                  <a:pt x="9934" y="19117"/>
                  <a:pt x="9587" y="19059"/>
                  <a:pt x="9356" y="18828"/>
                </a:cubicBezTo>
                <a:cubicBezTo>
                  <a:pt x="8952" y="18424"/>
                  <a:pt x="8548" y="17788"/>
                  <a:pt x="8548" y="17153"/>
                </a:cubicBezTo>
                <a:cubicBezTo>
                  <a:pt x="8548" y="16113"/>
                  <a:pt x="6757" y="16460"/>
                  <a:pt x="6757" y="14265"/>
                </a:cubicBezTo>
                <a:cubicBezTo>
                  <a:pt x="6757" y="12533"/>
                  <a:pt x="4505" y="11493"/>
                  <a:pt x="2888" y="12244"/>
                </a:cubicBezTo>
                <a:cubicBezTo>
                  <a:pt x="2772" y="12302"/>
                  <a:pt x="2657" y="12417"/>
                  <a:pt x="2483" y="12417"/>
                </a:cubicBezTo>
                <a:cubicBezTo>
                  <a:pt x="2252" y="12475"/>
                  <a:pt x="1964" y="12302"/>
                  <a:pt x="1906" y="12071"/>
                </a:cubicBezTo>
                <a:cubicBezTo>
                  <a:pt x="1848" y="11666"/>
                  <a:pt x="1848" y="11204"/>
                  <a:pt x="1848" y="10800"/>
                </a:cubicBezTo>
                <a:cubicBezTo>
                  <a:pt x="1848" y="8605"/>
                  <a:pt x="2599" y="6642"/>
                  <a:pt x="3870" y="5140"/>
                </a:cubicBezTo>
                <a:cubicBezTo>
                  <a:pt x="3870" y="5082"/>
                  <a:pt x="3870" y="5082"/>
                  <a:pt x="3927" y="5082"/>
                </a:cubicBezTo>
                <a:cubicBezTo>
                  <a:pt x="5025" y="3812"/>
                  <a:pt x="6411" y="2830"/>
                  <a:pt x="8028" y="2310"/>
                </a:cubicBezTo>
                <a:cubicBezTo>
                  <a:pt x="8432" y="2137"/>
                  <a:pt x="8779" y="2599"/>
                  <a:pt x="8548" y="2945"/>
                </a:cubicBezTo>
                <a:cubicBezTo>
                  <a:pt x="8374" y="3234"/>
                  <a:pt x="8317" y="3523"/>
                  <a:pt x="8317" y="3696"/>
                </a:cubicBezTo>
                <a:cubicBezTo>
                  <a:pt x="8317" y="4678"/>
                  <a:pt x="7450" y="5256"/>
                  <a:pt x="7046" y="5140"/>
                </a:cubicBezTo>
                <a:cubicBezTo>
                  <a:pt x="6699" y="4967"/>
                  <a:pt x="5718" y="5602"/>
                  <a:pt x="6584" y="6064"/>
                </a:cubicBezTo>
                <a:lnTo>
                  <a:pt x="7104" y="6295"/>
                </a:lnTo>
                <a:lnTo>
                  <a:pt x="7161" y="6353"/>
                </a:lnTo>
                <a:lnTo>
                  <a:pt x="7335" y="6411"/>
                </a:lnTo>
                <a:cubicBezTo>
                  <a:pt x="8952" y="7393"/>
                  <a:pt x="8605" y="8143"/>
                  <a:pt x="7912" y="9298"/>
                </a:cubicBezTo>
                <a:cubicBezTo>
                  <a:pt x="7161" y="10569"/>
                  <a:pt x="6873" y="9298"/>
                  <a:pt x="5775" y="8952"/>
                </a:cubicBezTo>
                <a:cubicBezTo>
                  <a:pt x="4678" y="8605"/>
                  <a:pt x="3639" y="9241"/>
                  <a:pt x="3985" y="9991"/>
                </a:cubicBezTo>
                <a:cubicBezTo>
                  <a:pt x="4332" y="10684"/>
                  <a:pt x="5429" y="9991"/>
                  <a:pt x="6122" y="10742"/>
                </a:cubicBezTo>
                <a:cubicBezTo>
                  <a:pt x="6873" y="11435"/>
                  <a:pt x="6873" y="12533"/>
                  <a:pt x="9010" y="11840"/>
                </a:cubicBezTo>
                <a:cubicBezTo>
                  <a:pt x="11204" y="11089"/>
                  <a:pt x="11551" y="11435"/>
                  <a:pt x="12244" y="12186"/>
                </a:cubicBezTo>
                <a:cubicBezTo>
                  <a:pt x="12879" y="12879"/>
                  <a:pt x="13226" y="14323"/>
                  <a:pt x="12186" y="15420"/>
                </a:cubicBezTo>
                <a:close/>
                <a:moveTo>
                  <a:pt x="17904" y="15305"/>
                </a:moveTo>
                <a:cubicBezTo>
                  <a:pt x="17037" y="14323"/>
                  <a:pt x="17904" y="12071"/>
                  <a:pt x="16864" y="10742"/>
                </a:cubicBezTo>
                <a:cubicBezTo>
                  <a:pt x="15709" y="9356"/>
                  <a:pt x="14265" y="10800"/>
                  <a:pt x="12879" y="8605"/>
                </a:cubicBezTo>
                <a:cubicBezTo>
                  <a:pt x="11609" y="6468"/>
                  <a:pt x="13226" y="4736"/>
                  <a:pt x="14958" y="4101"/>
                </a:cubicBezTo>
                <a:cubicBezTo>
                  <a:pt x="15420" y="3927"/>
                  <a:pt x="15882" y="3927"/>
                  <a:pt x="16402" y="3927"/>
                </a:cubicBezTo>
                <a:cubicBezTo>
                  <a:pt x="16460" y="3927"/>
                  <a:pt x="16633" y="3927"/>
                  <a:pt x="16691" y="4043"/>
                </a:cubicBezTo>
                <a:cubicBezTo>
                  <a:pt x="18597" y="5660"/>
                  <a:pt x="19810" y="8086"/>
                  <a:pt x="19810" y="10800"/>
                </a:cubicBezTo>
                <a:cubicBezTo>
                  <a:pt x="19810" y="12417"/>
                  <a:pt x="19348" y="13919"/>
                  <a:pt x="18655" y="15247"/>
                </a:cubicBezTo>
                <a:cubicBezTo>
                  <a:pt x="18481" y="15478"/>
                  <a:pt x="18077" y="15536"/>
                  <a:pt x="17904" y="15305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300"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690" name="Shape"/>
          <p:cNvSpPr/>
          <p:nvPr/>
        </p:nvSpPr>
        <p:spPr>
          <a:xfrm>
            <a:off x="600692" y="3401688"/>
            <a:ext cx="198067" cy="361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786" y="0"/>
                  <a:pt x="0" y="3576"/>
                  <a:pt x="0" y="7953"/>
                </a:cubicBezTo>
                <a:cubicBezTo>
                  <a:pt x="0" y="14400"/>
                  <a:pt x="10800" y="21600"/>
                  <a:pt x="10800" y="21600"/>
                </a:cubicBezTo>
                <a:cubicBezTo>
                  <a:pt x="10800" y="21600"/>
                  <a:pt x="21600" y="14071"/>
                  <a:pt x="21600" y="7953"/>
                </a:cubicBezTo>
                <a:cubicBezTo>
                  <a:pt x="21600" y="3576"/>
                  <a:pt x="16814" y="0"/>
                  <a:pt x="10800" y="0"/>
                </a:cubicBezTo>
                <a:close/>
                <a:moveTo>
                  <a:pt x="10800" y="11388"/>
                </a:moveTo>
                <a:cubicBezTo>
                  <a:pt x="8925" y="11388"/>
                  <a:pt x="7243" y="10588"/>
                  <a:pt x="6467" y="9271"/>
                </a:cubicBezTo>
                <a:cubicBezTo>
                  <a:pt x="5691" y="8000"/>
                  <a:pt x="6144" y="6541"/>
                  <a:pt x="7437" y="5600"/>
                </a:cubicBezTo>
                <a:cubicBezTo>
                  <a:pt x="8795" y="4612"/>
                  <a:pt x="10800" y="4282"/>
                  <a:pt x="12546" y="4800"/>
                </a:cubicBezTo>
                <a:cubicBezTo>
                  <a:pt x="14292" y="5318"/>
                  <a:pt x="15456" y="6588"/>
                  <a:pt x="15456" y="7953"/>
                </a:cubicBezTo>
                <a:cubicBezTo>
                  <a:pt x="15456" y="9788"/>
                  <a:pt x="13387" y="11341"/>
                  <a:pt x="10800" y="11388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300"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691" name="Body Level One…"/>
          <p:cNvSpPr txBox="1"/>
          <p:nvPr>
            <p:ph type="body" sz="quarter" idx="1"/>
          </p:nvPr>
        </p:nvSpPr>
        <p:spPr>
          <a:xfrm>
            <a:off x="972866" y="2654243"/>
            <a:ext cx="7406755" cy="44884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chemeClr val="accent1"/>
                </a:solidFill>
              </a:defRPr>
            </a:lvl1pPr>
            <a:lvl2pPr marL="685800" indent="-228600">
              <a:lnSpc>
                <a:spcPct val="90000"/>
              </a:lnSpc>
              <a:buClrTx/>
              <a:buFontTx/>
              <a:defRPr>
                <a:solidFill>
                  <a:schemeClr val="accent1"/>
                </a:solidFill>
              </a:defRPr>
            </a:lvl2pPr>
            <a:lvl3pPr marL="1188719" indent="-274319">
              <a:lnSpc>
                <a:spcPct val="90000"/>
              </a:lnSpc>
              <a:buClrTx/>
              <a:buFontTx/>
              <a:defRPr>
                <a:solidFill>
                  <a:schemeClr val="accent1"/>
                </a:solidFill>
              </a:defRPr>
            </a:lvl3pPr>
            <a:lvl4pPr marL="1676400" indent="-304800">
              <a:lnSpc>
                <a:spcPct val="90000"/>
              </a:lnSpc>
              <a:buClrTx/>
              <a:buFontTx/>
              <a:defRPr>
                <a:solidFill>
                  <a:schemeClr val="accent1"/>
                </a:solidFill>
              </a:defRPr>
            </a:lvl4pPr>
            <a:lvl5pPr marL="2133600" indent="-304800">
              <a:lnSpc>
                <a:spcPct val="90000"/>
              </a:lnSpc>
              <a:buClrTx/>
              <a:buFontTx/>
              <a:defRPr>
                <a:solidFill>
                  <a:schemeClr val="accent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2" name="Rectangle"/>
          <p:cNvSpPr/>
          <p:nvPr>
            <p:ph type="body" sz="quarter" idx="13"/>
          </p:nvPr>
        </p:nvSpPr>
        <p:spPr>
          <a:xfrm>
            <a:off x="972867" y="3379172"/>
            <a:ext cx="7406752" cy="448848"/>
          </a:xfrm>
          <a:prstGeom prst="rect">
            <a:avLst/>
          </a:prstGeom>
        </p:spPr>
        <p:txBody>
          <a:bodyPr anchor="ctr"/>
          <a:lstStyle/>
          <a:p>
            <a:pPr marL="221742" indent="-221742" defTabSz="886968">
              <a:spcBef>
                <a:spcPts val="900"/>
              </a:spcBef>
              <a:defRPr sz="2328"/>
            </a:pPr>
          </a:p>
        </p:txBody>
      </p:sp>
      <p:sp>
        <p:nvSpPr>
          <p:cNvPr id="693" name="Rectangle"/>
          <p:cNvSpPr/>
          <p:nvPr>
            <p:ph type="body" sz="quarter" idx="14"/>
          </p:nvPr>
        </p:nvSpPr>
        <p:spPr>
          <a:xfrm>
            <a:off x="972867" y="4021723"/>
            <a:ext cx="7406752" cy="448848"/>
          </a:xfrm>
          <a:prstGeom prst="rect">
            <a:avLst/>
          </a:prstGeom>
        </p:spPr>
        <p:txBody>
          <a:bodyPr anchor="ctr"/>
          <a:lstStyle/>
          <a:p>
            <a:pPr marL="221742" indent="-221742" defTabSz="886968">
              <a:spcBef>
                <a:spcPts val="900"/>
              </a:spcBef>
              <a:defRPr sz="2328"/>
            </a:pPr>
          </a:p>
        </p:txBody>
      </p:sp>
      <p:sp>
        <p:nvSpPr>
          <p:cNvPr id="694" name="Rectangle"/>
          <p:cNvSpPr/>
          <p:nvPr>
            <p:ph type="body" sz="quarter" idx="15"/>
          </p:nvPr>
        </p:nvSpPr>
        <p:spPr>
          <a:xfrm>
            <a:off x="972867" y="4680751"/>
            <a:ext cx="7406752" cy="448848"/>
          </a:xfrm>
          <a:prstGeom prst="rect">
            <a:avLst/>
          </a:prstGeom>
        </p:spPr>
        <p:txBody>
          <a:bodyPr anchor="ctr"/>
          <a:lstStyle/>
          <a:p>
            <a:pPr marL="221742" indent="-221742" defTabSz="886968">
              <a:spcBef>
                <a:spcPts val="900"/>
              </a:spcBef>
              <a:defRPr sz="2328"/>
            </a:pPr>
          </a:p>
        </p:txBody>
      </p:sp>
      <p:sp>
        <p:nvSpPr>
          <p:cNvPr id="695" name="Line"/>
          <p:cNvSpPr/>
          <p:nvPr/>
        </p:nvSpPr>
        <p:spPr>
          <a:xfrm flipH="1">
            <a:off x="402269" y="2520068"/>
            <a:ext cx="4" cy="2683305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96" name="Line"/>
          <p:cNvSpPr/>
          <p:nvPr/>
        </p:nvSpPr>
        <p:spPr>
          <a:xfrm>
            <a:off x="8518759" y="625958"/>
            <a:ext cx="4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97" name="Rectangle"/>
          <p:cNvSpPr/>
          <p:nvPr/>
        </p:nvSpPr>
        <p:spPr>
          <a:xfrm>
            <a:off x="0" y="6466113"/>
            <a:ext cx="9144000" cy="39189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698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699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3"/>
          </a:xfrm>
          <a:prstGeom prst="rect">
            <a:avLst/>
          </a:prstGeom>
          <a:ln w="12700">
            <a:miter lim="400000"/>
          </a:ln>
        </p:spPr>
      </p:pic>
      <p:sp>
        <p:nvSpPr>
          <p:cNvPr id="7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ntro Slide -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29000">
                <a:srgbClr val="006241"/>
              </a:gs>
              <a:gs pos="100000">
                <a:srgbClr val="70B207"/>
              </a:gs>
            </a:gsLst>
            <a:lin ang="18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63" name="Rectangle"/>
          <p:cNvSpPr/>
          <p:nvPr/>
        </p:nvSpPr>
        <p:spPr>
          <a:xfrm>
            <a:off x="0" y="6588676"/>
            <a:ext cx="9144000" cy="269326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pic>
        <p:nvPicPr>
          <p:cNvPr id="64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28010"/>
            <a:ext cx="4734560" cy="416816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Body Level One…"/>
          <p:cNvSpPr txBox="1"/>
          <p:nvPr>
            <p:ph type="body" sz="quarter" idx="1"/>
          </p:nvPr>
        </p:nvSpPr>
        <p:spPr>
          <a:xfrm>
            <a:off x="762000" y="4333876"/>
            <a:ext cx="6762750" cy="16557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xfrm>
            <a:off x="6279549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act us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708" name="Title Text"/>
          <p:cNvSpPr txBox="1"/>
          <p:nvPr>
            <p:ph type="title"/>
          </p:nvPr>
        </p:nvSpPr>
        <p:spPr>
          <a:xfrm>
            <a:off x="402269" y="476719"/>
            <a:ext cx="7977352" cy="7685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09" name="Shape"/>
          <p:cNvSpPr/>
          <p:nvPr/>
        </p:nvSpPr>
        <p:spPr>
          <a:xfrm>
            <a:off x="589982" y="2731798"/>
            <a:ext cx="221777" cy="295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6" h="21333" fill="norm" stroke="1" extrusionOk="0">
                <a:moveTo>
                  <a:pt x="20686" y="15910"/>
                </a:moveTo>
                <a:lnTo>
                  <a:pt x="17943" y="13744"/>
                </a:lnTo>
                <a:cubicBezTo>
                  <a:pt x="17371" y="13231"/>
                  <a:pt x="16457" y="13231"/>
                  <a:pt x="15829" y="13687"/>
                </a:cubicBezTo>
                <a:lnTo>
                  <a:pt x="13543" y="15397"/>
                </a:lnTo>
                <a:cubicBezTo>
                  <a:pt x="13257" y="15625"/>
                  <a:pt x="12857" y="15568"/>
                  <a:pt x="12571" y="15283"/>
                </a:cubicBezTo>
                <a:lnTo>
                  <a:pt x="9143" y="12205"/>
                </a:lnTo>
                <a:lnTo>
                  <a:pt x="6000" y="8729"/>
                </a:lnTo>
                <a:cubicBezTo>
                  <a:pt x="5714" y="8444"/>
                  <a:pt x="5714" y="8102"/>
                  <a:pt x="5886" y="7817"/>
                </a:cubicBezTo>
                <a:lnTo>
                  <a:pt x="7600" y="5480"/>
                </a:lnTo>
                <a:cubicBezTo>
                  <a:pt x="8114" y="4853"/>
                  <a:pt x="8057" y="3998"/>
                  <a:pt x="7543" y="3372"/>
                </a:cubicBezTo>
                <a:lnTo>
                  <a:pt x="5371" y="636"/>
                </a:lnTo>
                <a:cubicBezTo>
                  <a:pt x="4686" y="-162"/>
                  <a:pt x="3486" y="-219"/>
                  <a:pt x="2743" y="522"/>
                </a:cubicBezTo>
                <a:lnTo>
                  <a:pt x="514" y="2802"/>
                </a:lnTo>
                <a:cubicBezTo>
                  <a:pt x="171" y="3201"/>
                  <a:pt x="0" y="3713"/>
                  <a:pt x="0" y="4226"/>
                </a:cubicBezTo>
                <a:cubicBezTo>
                  <a:pt x="229" y="8729"/>
                  <a:pt x="2286" y="13060"/>
                  <a:pt x="5314" y="16024"/>
                </a:cubicBezTo>
                <a:cubicBezTo>
                  <a:pt x="8343" y="19044"/>
                  <a:pt x="12629" y="21096"/>
                  <a:pt x="17143" y="21324"/>
                </a:cubicBezTo>
                <a:cubicBezTo>
                  <a:pt x="17657" y="21381"/>
                  <a:pt x="18171" y="21153"/>
                  <a:pt x="18514" y="20811"/>
                </a:cubicBezTo>
                <a:lnTo>
                  <a:pt x="20800" y="18474"/>
                </a:lnTo>
                <a:cubicBezTo>
                  <a:pt x="21600" y="17790"/>
                  <a:pt x="21543" y="16537"/>
                  <a:pt x="20686" y="15910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b="1" sz="1400"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710" name="Shape"/>
          <p:cNvSpPr/>
          <p:nvPr/>
        </p:nvSpPr>
        <p:spPr>
          <a:xfrm>
            <a:off x="592545" y="4137364"/>
            <a:ext cx="221048" cy="229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6" h="21600" fill="norm" stroke="1" extrusionOk="0">
                <a:moveTo>
                  <a:pt x="10183" y="13500"/>
                </a:moveTo>
                <a:cubicBezTo>
                  <a:pt x="10468" y="13800"/>
                  <a:pt x="10866" y="13800"/>
                  <a:pt x="11094" y="13500"/>
                </a:cubicBezTo>
                <a:lnTo>
                  <a:pt x="21125" y="1200"/>
                </a:lnTo>
                <a:cubicBezTo>
                  <a:pt x="21353" y="750"/>
                  <a:pt x="21296" y="0"/>
                  <a:pt x="20612" y="0"/>
                </a:cubicBezTo>
                <a:lnTo>
                  <a:pt x="722" y="75"/>
                </a:lnTo>
                <a:cubicBezTo>
                  <a:pt x="209" y="75"/>
                  <a:pt x="-247" y="675"/>
                  <a:pt x="152" y="1275"/>
                </a:cubicBezTo>
                <a:lnTo>
                  <a:pt x="10183" y="13500"/>
                </a:lnTo>
                <a:close/>
                <a:moveTo>
                  <a:pt x="21296" y="6000"/>
                </a:moveTo>
                <a:cubicBezTo>
                  <a:pt x="21296" y="5400"/>
                  <a:pt x="20783" y="5100"/>
                  <a:pt x="20441" y="5475"/>
                </a:cubicBezTo>
                <a:lnTo>
                  <a:pt x="12576" y="15000"/>
                </a:lnTo>
                <a:cubicBezTo>
                  <a:pt x="12063" y="15675"/>
                  <a:pt x="11379" y="15975"/>
                  <a:pt x="10638" y="15975"/>
                </a:cubicBezTo>
                <a:cubicBezTo>
                  <a:pt x="9955" y="15975"/>
                  <a:pt x="9271" y="15675"/>
                  <a:pt x="8758" y="15075"/>
                </a:cubicBezTo>
                <a:lnTo>
                  <a:pt x="950" y="5475"/>
                </a:lnTo>
                <a:cubicBezTo>
                  <a:pt x="608" y="5100"/>
                  <a:pt x="38" y="5400"/>
                  <a:pt x="38" y="6000"/>
                </a:cubicBezTo>
                <a:cubicBezTo>
                  <a:pt x="38" y="8625"/>
                  <a:pt x="38" y="15750"/>
                  <a:pt x="38" y="19275"/>
                </a:cubicBezTo>
                <a:cubicBezTo>
                  <a:pt x="38" y="20550"/>
                  <a:pt x="836" y="21600"/>
                  <a:pt x="1805" y="21600"/>
                </a:cubicBezTo>
                <a:lnTo>
                  <a:pt x="19529" y="21600"/>
                </a:lnTo>
                <a:cubicBezTo>
                  <a:pt x="20498" y="21600"/>
                  <a:pt x="21296" y="20550"/>
                  <a:pt x="21296" y="19275"/>
                </a:cubicBezTo>
                <a:lnTo>
                  <a:pt x="21296" y="60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b="1" sz="1400"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711" name="Shape"/>
          <p:cNvSpPr/>
          <p:nvPr/>
        </p:nvSpPr>
        <p:spPr>
          <a:xfrm>
            <a:off x="589979" y="4747607"/>
            <a:ext cx="221596" cy="2955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51" y="0"/>
                  <a:pt x="0" y="4794"/>
                  <a:pt x="0" y="10800"/>
                </a:cubicBezTo>
                <a:cubicBezTo>
                  <a:pt x="0" y="16749"/>
                  <a:pt x="4851" y="21600"/>
                  <a:pt x="10800" y="21600"/>
                </a:cubicBezTo>
                <a:cubicBezTo>
                  <a:pt x="16806" y="21600"/>
                  <a:pt x="21600" y="16749"/>
                  <a:pt x="21600" y="10800"/>
                </a:cubicBezTo>
                <a:cubicBezTo>
                  <a:pt x="21600" y="4794"/>
                  <a:pt x="16806" y="0"/>
                  <a:pt x="10800" y="0"/>
                </a:cubicBezTo>
                <a:close/>
                <a:moveTo>
                  <a:pt x="12186" y="15420"/>
                </a:moveTo>
                <a:cubicBezTo>
                  <a:pt x="11493" y="16113"/>
                  <a:pt x="11262" y="17384"/>
                  <a:pt x="10973" y="18308"/>
                </a:cubicBezTo>
                <a:cubicBezTo>
                  <a:pt x="10973" y="18481"/>
                  <a:pt x="10800" y="18655"/>
                  <a:pt x="10627" y="18770"/>
                </a:cubicBezTo>
                <a:lnTo>
                  <a:pt x="10165" y="18943"/>
                </a:lnTo>
                <a:cubicBezTo>
                  <a:pt x="9934" y="19117"/>
                  <a:pt x="9587" y="19059"/>
                  <a:pt x="9356" y="18828"/>
                </a:cubicBezTo>
                <a:cubicBezTo>
                  <a:pt x="8952" y="18424"/>
                  <a:pt x="8548" y="17788"/>
                  <a:pt x="8548" y="17153"/>
                </a:cubicBezTo>
                <a:cubicBezTo>
                  <a:pt x="8548" y="16113"/>
                  <a:pt x="6757" y="16460"/>
                  <a:pt x="6757" y="14265"/>
                </a:cubicBezTo>
                <a:cubicBezTo>
                  <a:pt x="6757" y="12533"/>
                  <a:pt x="4505" y="11493"/>
                  <a:pt x="2888" y="12244"/>
                </a:cubicBezTo>
                <a:cubicBezTo>
                  <a:pt x="2772" y="12302"/>
                  <a:pt x="2657" y="12417"/>
                  <a:pt x="2483" y="12417"/>
                </a:cubicBezTo>
                <a:cubicBezTo>
                  <a:pt x="2252" y="12475"/>
                  <a:pt x="1964" y="12302"/>
                  <a:pt x="1906" y="12071"/>
                </a:cubicBezTo>
                <a:cubicBezTo>
                  <a:pt x="1848" y="11666"/>
                  <a:pt x="1848" y="11204"/>
                  <a:pt x="1848" y="10800"/>
                </a:cubicBezTo>
                <a:cubicBezTo>
                  <a:pt x="1848" y="8605"/>
                  <a:pt x="2599" y="6642"/>
                  <a:pt x="3870" y="5140"/>
                </a:cubicBezTo>
                <a:cubicBezTo>
                  <a:pt x="3870" y="5082"/>
                  <a:pt x="3870" y="5082"/>
                  <a:pt x="3927" y="5082"/>
                </a:cubicBezTo>
                <a:cubicBezTo>
                  <a:pt x="5025" y="3812"/>
                  <a:pt x="6411" y="2830"/>
                  <a:pt x="8028" y="2310"/>
                </a:cubicBezTo>
                <a:cubicBezTo>
                  <a:pt x="8432" y="2137"/>
                  <a:pt x="8779" y="2599"/>
                  <a:pt x="8548" y="2945"/>
                </a:cubicBezTo>
                <a:cubicBezTo>
                  <a:pt x="8374" y="3234"/>
                  <a:pt x="8317" y="3523"/>
                  <a:pt x="8317" y="3696"/>
                </a:cubicBezTo>
                <a:cubicBezTo>
                  <a:pt x="8317" y="4678"/>
                  <a:pt x="7450" y="5256"/>
                  <a:pt x="7046" y="5140"/>
                </a:cubicBezTo>
                <a:cubicBezTo>
                  <a:pt x="6699" y="4967"/>
                  <a:pt x="5718" y="5602"/>
                  <a:pt x="6584" y="6064"/>
                </a:cubicBezTo>
                <a:lnTo>
                  <a:pt x="7104" y="6295"/>
                </a:lnTo>
                <a:lnTo>
                  <a:pt x="7161" y="6353"/>
                </a:lnTo>
                <a:lnTo>
                  <a:pt x="7335" y="6411"/>
                </a:lnTo>
                <a:cubicBezTo>
                  <a:pt x="8952" y="7393"/>
                  <a:pt x="8605" y="8143"/>
                  <a:pt x="7912" y="9298"/>
                </a:cubicBezTo>
                <a:cubicBezTo>
                  <a:pt x="7161" y="10569"/>
                  <a:pt x="6873" y="9298"/>
                  <a:pt x="5775" y="8952"/>
                </a:cubicBezTo>
                <a:cubicBezTo>
                  <a:pt x="4678" y="8605"/>
                  <a:pt x="3639" y="9241"/>
                  <a:pt x="3985" y="9991"/>
                </a:cubicBezTo>
                <a:cubicBezTo>
                  <a:pt x="4332" y="10684"/>
                  <a:pt x="5429" y="9991"/>
                  <a:pt x="6122" y="10742"/>
                </a:cubicBezTo>
                <a:cubicBezTo>
                  <a:pt x="6873" y="11435"/>
                  <a:pt x="6873" y="12533"/>
                  <a:pt x="9010" y="11840"/>
                </a:cubicBezTo>
                <a:cubicBezTo>
                  <a:pt x="11204" y="11089"/>
                  <a:pt x="11551" y="11435"/>
                  <a:pt x="12244" y="12186"/>
                </a:cubicBezTo>
                <a:cubicBezTo>
                  <a:pt x="12879" y="12879"/>
                  <a:pt x="13226" y="14323"/>
                  <a:pt x="12186" y="15420"/>
                </a:cubicBezTo>
                <a:close/>
                <a:moveTo>
                  <a:pt x="17904" y="15305"/>
                </a:moveTo>
                <a:cubicBezTo>
                  <a:pt x="17037" y="14323"/>
                  <a:pt x="17904" y="12071"/>
                  <a:pt x="16864" y="10742"/>
                </a:cubicBezTo>
                <a:cubicBezTo>
                  <a:pt x="15709" y="9356"/>
                  <a:pt x="14265" y="10800"/>
                  <a:pt x="12879" y="8605"/>
                </a:cubicBezTo>
                <a:cubicBezTo>
                  <a:pt x="11609" y="6468"/>
                  <a:pt x="13226" y="4736"/>
                  <a:pt x="14958" y="4101"/>
                </a:cubicBezTo>
                <a:cubicBezTo>
                  <a:pt x="15420" y="3927"/>
                  <a:pt x="15882" y="3927"/>
                  <a:pt x="16402" y="3927"/>
                </a:cubicBezTo>
                <a:cubicBezTo>
                  <a:pt x="16460" y="3927"/>
                  <a:pt x="16633" y="3927"/>
                  <a:pt x="16691" y="4043"/>
                </a:cubicBezTo>
                <a:cubicBezTo>
                  <a:pt x="18597" y="5660"/>
                  <a:pt x="19810" y="8086"/>
                  <a:pt x="19810" y="10800"/>
                </a:cubicBezTo>
                <a:cubicBezTo>
                  <a:pt x="19810" y="12417"/>
                  <a:pt x="19348" y="13919"/>
                  <a:pt x="18655" y="15247"/>
                </a:cubicBezTo>
                <a:cubicBezTo>
                  <a:pt x="18481" y="15478"/>
                  <a:pt x="18077" y="15536"/>
                  <a:pt x="17904" y="15305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b="1" sz="1400"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712" name="Shape"/>
          <p:cNvSpPr/>
          <p:nvPr/>
        </p:nvSpPr>
        <p:spPr>
          <a:xfrm>
            <a:off x="600692" y="3401688"/>
            <a:ext cx="198067" cy="361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786" y="0"/>
                  <a:pt x="0" y="3576"/>
                  <a:pt x="0" y="7953"/>
                </a:cubicBezTo>
                <a:cubicBezTo>
                  <a:pt x="0" y="14400"/>
                  <a:pt x="10800" y="21600"/>
                  <a:pt x="10800" y="21600"/>
                </a:cubicBezTo>
                <a:cubicBezTo>
                  <a:pt x="10800" y="21600"/>
                  <a:pt x="21600" y="14071"/>
                  <a:pt x="21600" y="7953"/>
                </a:cubicBezTo>
                <a:cubicBezTo>
                  <a:pt x="21600" y="3576"/>
                  <a:pt x="16814" y="0"/>
                  <a:pt x="10800" y="0"/>
                </a:cubicBezTo>
                <a:close/>
                <a:moveTo>
                  <a:pt x="10800" y="11388"/>
                </a:moveTo>
                <a:cubicBezTo>
                  <a:pt x="8925" y="11388"/>
                  <a:pt x="7243" y="10588"/>
                  <a:pt x="6467" y="9271"/>
                </a:cubicBezTo>
                <a:cubicBezTo>
                  <a:pt x="5691" y="8000"/>
                  <a:pt x="6144" y="6541"/>
                  <a:pt x="7437" y="5600"/>
                </a:cubicBezTo>
                <a:cubicBezTo>
                  <a:pt x="8795" y="4612"/>
                  <a:pt x="10800" y="4282"/>
                  <a:pt x="12546" y="4800"/>
                </a:cubicBezTo>
                <a:cubicBezTo>
                  <a:pt x="14292" y="5318"/>
                  <a:pt x="15456" y="6588"/>
                  <a:pt x="15456" y="7953"/>
                </a:cubicBezTo>
                <a:cubicBezTo>
                  <a:pt x="15456" y="9788"/>
                  <a:pt x="13387" y="11341"/>
                  <a:pt x="10800" y="11388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b="1" sz="1400"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713" name="Body Level One…"/>
          <p:cNvSpPr txBox="1"/>
          <p:nvPr>
            <p:ph type="body" sz="quarter" idx="1"/>
          </p:nvPr>
        </p:nvSpPr>
        <p:spPr>
          <a:xfrm>
            <a:off x="972866" y="2654243"/>
            <a:ext cx="7406755" cy="44884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685800" indent="-228600">
              <a:lnSpc>
                <a:spcPct val="90000"/>
              </a:lnSpc>
              <a:buClrTx/>
              <a:buFontTx/>
              <a:defRPr>
                <a:solidFill>
                  <a:srgbClr val="FFFFFF"/>
                </a:solidFill>
              </a:defRPr>
            </a:lvl2pPr>
            <a:lvl3pPr marL="1188719" indent="-274319">
              <a:lnSpc>
                <a:spcPct val="90000"/>
              </a:lnSpc>
              <a:buClrTx/>
              <a:buFontTx/>
              <a:defRPr>
                <a:solidFill>
                  <a:srgbClr val="FFFFFF"/>
                </a:solidFill>
              </a:defRPr>
            </a:lvl3pPr>
            <a:lvl4pPr marL="1676400" indent="-304800">
              <a:lnSpc>
                <a:spcPct val="90000"/>
              </a:lnSpc>
              <a:buClrTx/>
              <a:buFontTx/>
              <a:defRPr>
                <a:solidFill>
                  <a:srgbClr val="FFFFFF"/>
                </a:solidFill>
              </a:defRPr>
            </a:lvl4pPr>
            <a:lvl5pPr marL="2133600" indent="-304800">
              <a:lnSpc>
                <a:spcPct val="90000"/>
              </a:lnSpc>
              <a:buClrTx/>
              <a:buFontTx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4" name="Rectangle"/>
          <p:cNvSpPr/>
          <p:nvPr>
            <p:ph type="body" sz="quarter" idx="13"/>
          </p:nvPr>
        </p:nvSpPr>
        <p:spPr>
          <a:xfrm>
            <a:off x="972867" y="3379172"/>
            <a:ext cx="7406752" cy="448848"/>
          </a:xfrm>
          <a:prstGeom prst="rect">
            <a:avLst/>
          </a:prstGeom>
        </p:spPr>
        <p:txBody>
          <a:bodyPr anchor="ctr"/>
          <a:lstStyle/>
          <a:p>
            <a:pPr marL="221742" indent="-221742" defTabSz="886968">
              <a:spcBef>
                <a:spcPts val="900"/>
              </a:spcBef>
              <a:defRPr sz="2328"/>
            </a:pPr>
          </a:p>
        </p:txBody>
      </p:sp>
      <p:sp>
        <p:nvSpPr>
          <p:cNvPr id="715" name="Rectangle"/>
          <p:cNvSpPr/>
          <p:nvPr>
            <p:ph type="body" sz="quarter" idx="14"/>
          </p:nvPr>
        </p:nvSpPr>
        <p:spPr>
          <a:xfrm>
            <a:off x="972867" y="4021723"/>
            <a:ext cx="7406752" cy="448848"/>
          </a:xfrm>
          <a:prstGeom prst="rect">
            <a:avLst/>
          </a:prstGeom>
        </p:spPr>
        <p:txBody>
          <a:bodyPr anchor="ctr"/>
          <a:lstStyle/>
          <a:p>
            <a:pPr marL="221742" indent="-221742" defTabSz="886968">
              <a:spcBef>
                <a:spcPts val="900"/>
              </a:spcBef>
              <a:defRPr sz="2328"/>
            </a:pPr>
          </a:p>
        </p:txBody>
      </p:sp>
      <p:sp>
        <p:nvSpPr>
          <p:cNvPr id="716" name="Rectangle"/>
          <p:cNvSpPr/>
          <p:nvPr>
            <p:ph type="body" sz="quarter" idx="15"/>
          </p:nvPr>
        </p:nvSpPr>
        <p:spPr>
          <a:xfrm>
            <a:off x="972867" y="4680751"/>
            <a:ext cx="7406752" cy="448848"/>
          </a:xfrm>
          <a:prstGeom prst="rect">
            <a:avLst/>
          </a:prstGeom>
        </p:spPr>
        <p:txBody>
          <a:bodyPr anchor="ctr"/>
          <a:lstStyle/>
          <a:p>
            <a:pPr marL="221742" indent="-221742" defTabSz="886968">
              <a:spcBef>
                <a:spcPts val="900"/>
              </a:spcBef>
              <a:defRPr sz="2328"/>
            </a:pPr>
          </a:p>
        </p:txBody>
      </p:sp>
      <p:sp>
        <p:nvSpPr>
          <p:cNvPr id="717" name="Line"/>
          <p:cNvSpPr/>
          <p:nvPr/>
        </p:nvSpPr>
        <p:spPr>
          <a:xfrm flipH="1">
            <a:off x="402269" y="2520068"/>
            <a:ext cx="4" cy="2683305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18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719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3"/>
          </a:xfrm>
          <a:prstGeom prst="rect">
            <a:avLst/>
          </a:prstGeom>
          <a:ln w="12700">
            <a:miter lim="400000"/>
          </a:ln>
        </p:spPr>
      </p:pic>
      <p:sp>
        <p:nvSpPr>
          <p:cNvPr id="720" name="Slide Number"/>
          <p:cNvSpPr txBox="1"/>
          <p:nvPr>
            <p:ph type="sldNum" sz="quarter" idx="2"/>
          </p:nvPr>
        </p:nvSpPr>
        <p:spPr>
          <a:xfrm>
            <a:off x="6279549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ank you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728" name="Title Text"/>
          <p:cNvSpPr txBox="1"/>
          <p:nvPr>
            <p:ph type="title"/>
          </p:nvPr>
        </p:nvSpPr>
        <p:spPr>
          <a:xfrm>
            <a:off x="571500" y="1876586"/>
            <a:ext cx="6858000" cy="2387602"/>
          </a:xfrm>
          <a:prstGeom prst="rect">
            <a:avLst/>
          </a:prstGeom>
        </p:spPr>
        <p:txBody>
          <a:bodyPr lIns="45718" tIns="45718" rIns="45718" bIns="45718"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729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574" y="928010"/>
            <a:ext cx="4734563" cy="416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730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rcRect l="0" t="10680" r="5495" b="15282"/>
          <a:stretch>
            <a:fillRect/>
          </a:stretch>
        </p:blipFill>
        <p:spPr>
          <a:xfrm>
            <a:off x="2662226" y="-1"/>
            <a:ext cx="875385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731" name="Slide Number"/>
          <p:cNvSpPr txBox="1"/>
          <p:nvPr>
            <p:ph type="sldNum" sz="quarter" idx="2"/>
          </p:nvPr>
        </p:nvSpPr>
        <p:spPr>
          <a:xfrm>
            <a:off x="6279549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ank you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pic>
        <p:nvPicPr>
          <p:cNvPr id="739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rcRect l="0" t="10680" r="5495" b="15282"/>
          <a:stretch>
            <a:fillRect/>
          </a:stretch>
        </p:blipFill>
        <p:spPr>
          <a:xfrm>
            <a:off x="2662226" y="-1"/>
            <a:ext cx="875385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740" name="Title Text"/>
          <p:cNvSpPr txBox="1"/>
          <p:nvPr>
            <p:ph type="title"/>
          </p:nvPr>
        </p:nvSpPr>
        <p:spPr>
          <a:xfrm>
            <a:off x="571500" y="1876586"/>
            <a:ext cx="6858000" cy="2387602"/>
          </a:xfrm>
          <a:prstGeom prst="rect">
            <a:avLst/>
          </a:prstGeom>
        </p:spPr>
        <p:txBody>
          <a:bodyPr lIns="45718" tIns="45718" rIns="45718" bIns="45718"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741" name="image1.png" descr="image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4574" y="928010"/>
            <a:ext cx="4734563" cy="416816"/>
          </a:xfrm>
          <a:prstGeom prst="rect">
            <a:avLst/>
          </a:prstGeom>
          <a:ln w="12700">
            <a:miter lim="400000"/>
          </a:ln>
        </p:spPr>
      </p:pic>
      <p:sp>
        <p:nvSpPr>
          <p:cNvPr id="742" name="Slide Number"/>
          <p:cNvSpPr txBox="1"/>
          <p:nvPr>
            <p:ph type="sldNum" sz="quarter" idx="2"/>
          </p:nvPr>
        </p:nvSpPr>
        <p:spPr>
          <a:xfrm>
            <a:off x="6279549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75" name="Body Level One…"/>
          <p:cNvSpPr txBox="1"/>
          <p:nvPr>
            <p:ph type="body" idx="1"/>
          </p:nvPr>
        </p:nvSpPr>
        <p:spPr>
          <a:xfrm>
            <a:off x="762000" y="1893765"/>
            <a:ext cx="7158040" cy="3930964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70B207"/>
              </a:buClr>
              <a:buFontTx/>
              <a:buAutoNum type="arabicPeriod" startAt="1"/>
              <a:defRPr>
                <a:solidFill>
                  <a:srgbClr val="FFFFFF"/>
                </a:solidFill>
              </a:defRPr>
            </a:lvl1pPr>
            <a:lvl2pPr marL="754380" indent="-411480">
              <a:buClr>
                <a:srgbClr val="70B207"/>
              </a:buClr>
              <a:buFontTx/>
              <a:buAutoNum type="arabicPeriod" startAt="1"/>
              <a:defRPr>
                <a:solidFill>
                  <a:srgbClr val="FFFFFF"/>
                </a:solidFill>
              </a:defRPr>
            </a:lvl2pPr>
            <a:lvl3pPr marL="1028700" indent="-342900">
              <a:buClr>
                <a:srgbClr val="70B207"/>
              </a:buClr>
              <a:buFontTx/>
              <a:buAutoNum type="arabicPeriod" startAt="1"/>
              <a:defRPr>
                <a:solidFill>
                  <a:srgbClr val="FFFFFF"/>
                </a:solidFill>
              </a:defRPr>
            </a:lvl3pPr>
            <a:lvl4pPr marL="1414462" indent="-385762">
              <a:buClr>
                <a:srgbClr val="70B207"/>
              </a:buClr>
              <a:buFontTx/>
              <a:buAutoNum type="arabicPeriod" startAt="1"/>
              <a:defRPr>
                <a:solidFill>
                  <a:srgbClr val="FFFFFF"/>
                </a:solidFill>
              </a:defRPr>
            </a:lvl4pPr>
            <a:lvl5pPr marL="1757359" indent="-385762">
              <a:buClr>
                <a:srgbClr val="70B207"/>
              </a:buClr>
              <a:buFontTx/>
              <a:buAutoNum type="arabicPeriod" startAt="1"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xfrm>
            <a:off x="761998" y="927100"/>
            <a:ext cx="7158040" cy="450032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7" name="Line"/>
          <p:cNvSpPr/>
          <p:nvPr/>
        </p:nvSpPr>
        <p:spPr>
          <a:xfrm flipH="1" flipV="1">
            <a:off x="761998" y="1596095"/>
            <a:ext cx="753260" cy="4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78" name="image4.png" descr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8043" y="6090618"/>
            <a:ext cx="2256696" cy="250748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lide Number"/>
          <p:cNvSpPr txBox="1"/>
          <p:nvPr>
            <p:ph type="sldNum" sz="quarter" idx="2"/>
          </p:nvPr>
        </p:nvSpPr>
        <p:spPr>
          <a:xfrm>
            <a:off x="6279549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Executiv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"/>
          <p:cNvSpPr/>
          <p:nvPr/>
        </p:nvSpPr>
        <p:spPr>
          <a:xfrm>
            <a:off x="0" y="6466113"/>
            <a:ext cx="9144000" cy="39189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87" name="Body Level One…"/>
          <p:cNvSpPr txBox="1"/>
          <p:nvPr>
            <p:ph type="body" sz="quarter" idx="1"/>
          </p:nvPr>
        </p:nvSpPr>
        <p:spPr>
          <a:xfrm>
            <a:off x="759943" y="2730355"/>
            <a:ext cx="3466068" cy="307748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Title Text"/>
          <p:cNvSpPr txBox="1"/>
          <p:nvPr>
            <p:ph type="title"/>
          </p:nvPr>
        </p:nvSpPr>
        <p:spPr>
          <a:xfrm>
            <a:off x="402269" y="476719"/>
            <a:ext cx="7978542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9" name="Line"/>
          <p:cNvSpPr/>
          <p:nvPr/>
        </p:nvSpPr>
        <p:spPr>
          <a:xfrm>
            <a:off x="8518759" y="625958"/>
            <a:ext cx="4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0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sp>
        <p:nvSpPr>
          <p:cNvPr id="91" name="Rectangle"/>
          <p:cNvSpPr/>
          <p:nvPr>
            <p:ph type="body" sz="quarter" idx="13"/>
          </p:nvPr>
        </p:nvSpPr>
        <p:spPr>
          <a:xfrm>
            <a:off x="759940" y="2174380"/>
            <a:ext cx="3466071" cy="435428"/>
          </a:xfrm>
          <a:prstGeom prst="rect">
            <a:avLst/>
          </a:prstGeom>
        </p:spPr>
        <p:txBody>
          <a:bodyPr/>
          <a:lstStyle/>
          <a:p>
            <a:pPr marL="210311" indent="-210311" defTabSz="841247">
              <a:spcBef>
                <a:spcPts val="900"/>
              </a:spcBef>
              <a:defRPr sz="2208"/>
            </a:pPr>
          </a:p>
        </p:txBody>
      </p:sp>
      <p:sp>
        <p:nvSpPr>
          <p:cNvPr id="92" name="Line"/>
          <p:cNvSpPr/>
          <p:nvPr/>
        </p:nvSpPr>
        <p:spPr>
          <a:xfrm flipH="1">
            <a:off x="4571998" y="2222624"/>
            <a:ext cx="4" cy="3585219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3" name="Rectangle"/>
          <p:cNvSpPr/>
          <p:nvPr>
            <p:ph type="body" sz="quarter" idx="14"/>
          </p:nvPr>
        </p:nvSpPr>
        <p:spPr>
          <a:xfrm>
            <a:off x="4917990" y="2174380"/>
            <a:ext cx="3466070" cy="435428"/>
          </a:xfrm>
          <a:prstGeom prst="rect">
            <a:avLst/>
          </a:prstGeom>
        </p:spPr>
        <p:txBody>
          <a:bodyPr/>
          <a:lstStyle/>
          <a:p>
            <a:pPr marL="210311" indent="-210311" defTabSz="841247">
              <a:spcBef>
                <a:spcPts val="900"/>
              </a:spcBef>
              <a:defRPr sz="2208"/>
            </a:pPr>
          </a:p>
        </p:txBody>
      </p:sp>
      <p:pic>
        <p:nvPicPr>
          <p:cNvPr id="94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3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Tex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Body Level One…"/>
          <p:cNvSpPr txBox="1"/>
          <p:nvPr>
            <p:ph type="body" sz="half" idx="1"/>
          </p:nvPr>
        </p:nvSpPr>
        <p:spPr>
          <a:xfrm>
            <a:off x="402269" y="1647106"/>
            <a:ext cx="3979996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Title Text"/>
          <p:cNvSpPr txBox="1"/>
          <p:nvPr>
            <p:ph type="title"/>
          </p:nvPr>
        </p:nvSpPr>
        <p:spPr>
          <a:xfrm>
            <a:off x="402269" y="476719"/>
            <a:ext cx="7977352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1.xml"/><Relationship Id="rId34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3.xml"/><Relationship Id="rId36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38.xml"/><Relationship Id="rId41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0.xml"/><Relationship Id="rId43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2.xml"/><Relationship Id="rId45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4.xml"/><Relationship Id="rId47" Type="http://schemas.openxmlformats.org/officeDocument/2006/relationships/slideLayout" Target="../slideLayouts/slideLayout45.xml"/><Relationship Id="rId48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48.xml"/><Relationship Id="rId51" Type="http://schemas.openxmlformats.org/officeDocument/2006/relationships/slideLayout" Target="../slideLayouts/slideLayout49.xml"/><Relationship Id="rId52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1.xml"/><Relationship Id="rId54" Type="http://schemas.openxmlformats.org/officeDocument/2006/relationships/slideLayout" Target="../slideLayouts/slideLayout5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8518759" y="625958"/>
            <a:ext cx="4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" name="Rectangle"/>
          <p:cNvSpPr/>
          <p:nvPr/>
        </p:nvSpPr>
        <p:spPr>
          <a:xfrm>
            <a:off x="0" y="6466113"/>
            <a:ext cx="9144000" cy="39189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4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5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Body Level One…"/>
          <p:cNvSpPr txBox="1"/>
          <p:nvPr>
            <p:ph type="body" idx="1"/>
          </p:nvPr>
        </p:nvSpPr>
        <p:spPr>
          <a:xfrm>
            <a:off x="403225" y="1639888"/>
            <a:ext cx="8338505" cy="4357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Title Text"/>
          <p:cNvSpPr txBox="1"/>
          <p:nvPr>
            <p:ph type="title"/>
          </p:nvPr>
        </p:nvSpPr>
        <p:spPr>
          <a:xfrm>
            <a:off x="402269" y="476719"/>
            <a:ext cx="7977352" cy="768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" name="Slide Number"/>
          <p:cNvSpPr txBox="1"/>
          <p:nvPr>
            <p:ph type="sldNum" sz="quarter" idx="2"/>
          </p:nvPr>
        </p:nvSpPr>
        <p:spPr>
          <a:xfrm>
            <a:off x="8603084" y="689066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80808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  <p:sldLayoutId id="2147483693" r:id="rId47"/>
    <p:sldLayoutId id="2147483694" r:id="rId48"/>
    <p:sldLayoutId id="2147483695" r:id="rId49"/>
    <p:sldLayoutId id="2147483696" r:id="rId50"/>
    <p:sldLayoutId id="2147483697" r:id="rId51"/>
    <p:sldLayoutId id="2147483698" r:id="rId52"/>
    <p:sldLayoutId id="2147483699" r:id="rId53"/>
    <p:sldLayoutId id="2147483700" r:id="rId54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"/>
          <a:ea typeface="Proxima Nova"/>
          <a:cs typeface="Proxima Nova"/>
          <a:sym typeface="Proxima Nova"/>
        </a:defRPr>
      </a:lvl9pPr>
    </p:titleStyle>
    <p:bodyStyle>
      <a:lvl1pPr marL="228600" marR="0" indent="-2286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731519" marR="0" indent="-274319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1219200" marR="0" indent="-3048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1714500" marR="0" indent="-3429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2171700" marR="0" indent="-3429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2590800" marR="0" indent="-3048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3048000" marR="0" indent="-3048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3505200" marR="0" indent="-3048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3962400" marR="0" indent="-3048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3.tif"/><Relationship Id="rId3" Type="http://schemas.openxmlformats.org/officeDocument/2006/relationships/image" Target="../media/image17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3.tif"/><Relationship Id="rId3" Type="http://schemas.openxmlformats.org/officeDocument/2006/relationships/image" Target="../media/image17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4.tif"/><Relationship Id="rId3" Type="http://schemas.openxmlformats.org/officeDocument/2006/relationships/image" Target="../media/image18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hyperlink" Target="https://projector.tensorflow.org/" TargetMode="Externa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3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Ke Fan, Abdullateef Almudaifer, Sungman Kang"/>
          <p:cNvSpPr txBox="1"/>
          <p:nvPr>
            <p:ph type="body" sz="quarter" idx="1"/>
          </p:nvPr>
        </p:nvSpPr>
        <p:spPr>
          <a:xfrm>
            <a:off x="762000" y="4333876"/>
            <a:ext cx="6762578" cy="1655762"/>
          </a:xfrm>
          <a:prstGeom prst="rect">
            <a:avLst/>
          </a:prstGeom>
        </p:spPr>
        <p:txBody>
          <a:bodyPr/>
          <a:lstStyle/>
          <a:p>
            <a:pPr/>
            <a:r>
              <a:t>Ke Fan, Abdullateef Almudaifer, Sungman Kang </a:t>
            </a:r>
          </a:p>
        </p:txBody>
      </p:sp>
      <p:sp>
        <p:nvSpPr>
          <p:cNvPr id="752" name="Investigation of Image Classification based on Transfer Learning and Siamese Network"/>
          <p:cNvSpPr txBox="1"/>
          <p:nvPr>
            <p:ph type="title"/>
          </p:nvPr>
        </p:nvSpPr>
        <p:spPr>
          <a:xfrm>
            <a:off x="761999" y="2526131"/>
            <a:ext cx="8122602" cy="1715669"/>
          </a:xfrm>
          <a:prstGeom prst="rect">
            <a:avLst/>
          </a:prstGeom>
        </p:spPr>
        <p:txBody>
          <a:bodyPr/>
          <a:lstStyle>
            <a:lvl1pPr defTabSz="548640">
              <a:defRPr sz="3600"/>
            </a:lvl1pPr>
          </a:lstStyle>
          <a:p>
            <a:pPr/>
            <a:r>
              <a:t>Investigation of Image Classification based on Transfer Learning and Siamese Network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iamese Network"/>
          <p:cNvSpPr txBox="1"/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/>
          <a:lstStyle/>
          <a:p>
            <a:pPr/>
            <a:r>
              <a:t>Siamese Network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iamese Net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Siamese Network</a:t>
            </a:r>
          </a:p>
        </p:txBody>
      </p:sp>
      <p:sp>
        <p:nvSpPr>
          <p:cNvPr id="898" name="CNN"/>
          <p:cNvSpPr/>
          <p:nvPr/>
        </p:nvSpPr>
        <p:spPr>
          <a:xfrm>
            <a:off x="3129530" y="1941600"/>
            <a:ext cx="1518539" cy="74314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 sz="29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CNN</a:t>
            </a:r>
          </a:p>
        </p:txBody>
      </p:sp>
      <p:sp>
        <p:nvSpPr>
          <p:cNvPr id="899" name="Img"/>
          <p:cNvSpPr/>
          <p:nvPr/>
        </p:nvSpPr>
        <p:spPr>
          <a:xfrm>
            <a:off x="1412349" y="1805173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 sz="25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Img</a:t>
            </a:r>
          </a:p>
        </p:txBody>
      </p:sp>
      <p:sp>
        <p:nvSpPr>
          <p:cNvPr id="900" name="Line"/>
          <p:cNvSpPr/>
          <p:nvPr/>
        </p:nvSpPr>
        <p:spPr>
          <a:xfrm>
            <a:off x="2424402" y="2313173"/>
            <a:ext cx="709076" cy="1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01" name="Line"/>
          <p:cNvSpPr/>
          <p:nvPr/>
        </p:nvSpPr>
        <p:spPr>
          <a:xfrm>
            <a:off x="4666785" y="2313173"/>
            <a:ext cx="709077" cy="1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02" name="Rounded Rectangle"/>
          <p:cNvSpPr/>
          <p:nvPr/>
        </p:nvSpPr>
        <p:spPr>
          <a:xfrm>
            <a:off x="5349249" y="1665473"/>
            <a:ext cx="330480" cy="1295401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903" name="Circle"/>
          <p:cNvSpPr/>
          <p:nvPr/>
        </p:nvSpPr>
        <p:spPr>
          <a:xfrm>
            <a:off x="5387488" y="1741449"/>
            <a:ext cx="254001" cy="254001"/>
          </a:xfrm>
          <a:prstGeom prst="ellipse">
            <a:avLst/>
          </a:prstGeom>
          <a:solidFill>
            <a:schemeClr val="accent6">
              <a:lumOff val="24411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904" name="Circle"/>
          <p:cNvSpPr/>
          <p:nvPr/>
        </p:nvSpPr>
        <p:spPr>
          <a:xfrm>
            <a:off x="5387488" y="2033755"/>
            <a:ext cx="254001" cy="254001"/>
          </a:xfrm>
          <a:prstGeom prst="ellipse">
            <a:avLst/>
          </a:prstGeom>
          <a:solidFill>
            <a:srgbClr val="A7A7A7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905" name="Circle"/>
          <p:cNvSpPr/>
          <p:nvPr/>
        </p:nvSpPr>
        <p:spPr>
          <a:xfrm>
            <a:off x="5387488" y="2350444"/>
            <a:ext cx="254001" cy="254001"/>
          </a:xfrm>
          <a:prstGeom prst="ellipse">
            <a:avLst/>
          </a:prstGeom>
          <a:solidFill>
            <a:srgbClr val="53535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906" name="Circle"/>
          <p:cNvSpPr/>
          <p:nvPr/>
        </p:nvSpPr>
        <p:spPr>
          <a:xfrm>
            <a:off x="5387488" y="2649299"/>
            <a:ext cx="254001" cy="254001"/>
          </a:xfrm>
          <a:prstGeom prst="ellipse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907" name="CNN"/>
          <p:cNvSpPr/>
          <p:nvPr/>
        </p:nvSpPr>
        <p:spPr>
          <a:xfrm>
            <a:off x="3109534" y="4697227"/>
            <a:ext cx="1518540" cy="74314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 sz="29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CNN</a:t>
            </a:r>
          </a:p>
        </p:txBody>
      </p:sp>
      <p:sp>
        <p:nvSpPr>
          <p:cNvPr id="908" name="Img"/>
          <p:cNvSpPr/>
          <p:nvPr/>
        </p:nvSpPr>
        <p:spPr>
          <a:xfrm>
            <a:off x="1392353" y="4560800"/>
            <a:ext cx="1016001" cy="1016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 sz="25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Img</a:t>
            </a:r>
          </a:p>
        </p:txBody>
      </p:sp>
      <p:sp>
        <p:nvSpPr>
          <p:cNvPr id="909" name="Line"/>
          <p:cNvSpPr/>
          <p:nvPr/>
        </p:nvSpPr>
        <p:spPr>
          <a:xfrm>
            <a:off x="2404406" y="5068800"/>
            <a:ext cx="709076" cy="1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10" name="Line"/>
          <p:cNvSpPr/>
          <p:nvPr/>
        </p:nvSpPr>
        <p:spPr>
          <a:xfrm>
            <a:off x="4646790" y="5068800"/>
            <a:ext cx="709076" cy="1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11" name="Rounded Rectangle"/>
          <p:cNvSpPr/>
          <p:nvPr/>
        </p:nvSpPr>
        <p:spPr>
          <a:xfrm>
            <a:off x="5329254" y="4421100"/>
            <a:ext cx="330479" cy="1295401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912" name="Circle"/>
          <p:cNvSpPr/>
          <p:nvPr/>
        </p:nvSpPr>
        <p:spPr>
          <a:xfrm>
            <a:off x="5367493" y="4497076"/>
            <a:ext cx="254001" cy="254001"/>
          </a:xfrm>
          <a:prstGeom prst="ellipse">
            <a:avLst/>
          </a:prstGeom>
          <a:solidFill>
            <a:schemeClr val="accent6">
              <a:lumOff val="24411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913" name="Circle"/>
          <p:cNvSpPr/>
          <p:nvPr/>
        </p:nvSpPr>
        <p:spPr>
          <a:xfrm>
            <a:off x="5367493" y="4789382"/>
            <a:ext cx="254001" cy="254001"/>
          </a:xfrm>
          <a:prstGeom prst="ellipse">
            <a:avLst/>
          </a:prstGeom>
          <a:solidFill>
            <a:srgbClr val="A7A7A7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914" name="Circle"/>
          <p:cNvSpPr/>
          <p:nvPr/>
        </p:nvSpPr>
        <p:spPr>
          <a:xfrm>
            <a:off x="5367493" y="5106071"/>
            <a:ext cx="254001" cy="254001"/>
          </a:xfrm>
          <a:prstGeom prst="ellipse">
            <a:avLst/>
          </a:prstGeom>
          <a:solidFill>
            <a:srgbClr val="53535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915" name="Circle"/>
          <p:cNvSpPr/>
          <p:nvPr/>
        </p:nvSpPr>
        <p:spPr>
          <a:xfrm>
            <a:off x="5367493" y="5404926"/>
            <a:ext cx="254001" cy="254001"/>
          </a:xfrm>
          <a:prstGeom prst="ellipse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916" name="…"/>
          <p:cNvSpPr txBox="1"/>
          <p:nvPr/>
        </p:nvSpPr>
        <p:spPr>
          <a:xfrm>
            <a:off x="1704269" y="3441920"/>
            <a:ext cx="272016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…</a:t>
            </a:r>
          </a:p>
        </p:txBody>
      </p:sp>
      <p:sp>
        <p:nvSpPr>
          <p:cNvPr id="917" name="…"/>
          <p:cNvSpPr txBox="1"/>
          <p:nvPr/>
        </p:nvSpPr>
        <p:spPr>
          <a:xfrm>
            <a:off x="3764124" y="3441920"/>
            <a:ext cx="272015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…</a:t>
            </a:r>
          </a:p>
        </p:txBody>
      </p:sp>
      <p:sp>
        <p:nvSpPr>
          <p:cNvPr id="918" name="…"/>
          <p:cNvSpPr txBox="1"/>
          <p:nvPr/>
        </p:nvSpPr>
        <p:spPr>
          <a:xfrm>
            <a:off x="5378481" y="3441920"/>
            <a:ext cx="272016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…</a:t>
            </a:r>
          </a:p>
        </p:txBody>
      </p:sp>
      <p:sp>
        <p:nvSpPr>
          <p:cNvPr id="919" name="Double Arrow"/>
          <p:cNvSpPr/>
          <p:nvPr/>
        </p:nvSpPr>
        <p:spPr>
          <a:xfrm rot="16200000">
            <a:off x="3465685" y="2966355"/>
            <a:ext cx="846229" cy="348481"/>
          </a:xfrm>
          <a:prstGeom prst="leftRightArrow">
            <a:avLst>
              <a:gd name="adj1" fmla="val 36579"/>
              <a:gd name="adj2" fmla="val 58996"/>
            </a:avLst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920" name="Double Arrow"/>
          <p:cNvSpPr/>
          <p:nvPr/>
        </p:nvSpPr>
        <p:spPr>
          <a:xfrm rot="16200000">
            <a:off x="3477017" y="4068125"/>
            <a:ext cx="846229" cy="348481"/>
          </a:xfrm>
          <a:prstGeom prst="leftRightArrow">
            <a:avLst>
              <a:gd name="adj1" fmla="val 36579"/>
              <a:gd name="adj2" fmla="val 58996"/>
            </a:avLst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921" name="Shared    weights"/>
          <p:cNvSpPr txBox="1"/>
          <p:nvPr/>
        </p:nvSpPr>
        <p:spPr>
          <a:xfrm>
            <a:off x="3206077" y="2986927"/>
            <a:ext cx="1416243" cy="320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5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Shared    weights</a:t>
            </a:r>
          </a:p>
        </p:txBody>
      </p:sp>
      <p:sp>
        <p:nvSpPr>
          <p:cNvPr id="922" name="Shared    weights"/>
          <p:cNvSpPr txBox="1"/>
          <p:nvPr/>
        </p:nvSpPr>
        <p:spPr>
          <a:xfrm>
            <a:off x="3221750" y="4088697"/>
            <a:ext cx="1416243" cy="320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5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Shared    weights</a:t>
            </a:r>
          </a:p>
        </p:txBody>
      </p:sp>
      <p:sp>
        <p:nvSpPr>
          <p:cNvPr id="923" name="Loss"/>
          <p:cNvSpPr/>
          <p:nvPr/>
        </p:nvSpPr>
        <p:spPr>
          <a:xfrm>
            <a:off x="7005539" y="3168425"/>
            <a:ext cx="1017950" cy="1051069"/>
          </a:xfrm>
          <a:prstGeom prst="pentagon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 sz="2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Loss</a:t>
            </a:r>
          </a:p>
        </p:txBody>
      </p:sp>
      <p:sp>
        <p:nvSpPr>
          <p:cNvPr id="924" name="Line"/>
          <p:cNvSpPr/>
          <p:nvPr/>
        </p:nvSpPr>
        <p:spPr>
          <a:xfrm>
            <a:off x="5967130" y="3693959"/>
            <a:ext cx="1041401" cy="1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30" name="Connection Line"/>
          <p:cNvSpPr/>
          <p:nvPr/>
        </p:nvSpPr>
        <p:spPr>
          <a:xfrm>
            <a:off x="5743038" y="2326315"/>
            <a:ext cx="1651144" cy="920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204" fill="norm" stroke="1" extrusionOk="0">
                <a:moveTo>
                  <a:pt x="0" y="244"/>
                </a:moveTo>
                <a:cubicBezTo>
                  <a:pt x="11142" y="-1396"/>
                  <a:pt x="18342" y="5257"/>
                  <a:pt x="21600" y="20204"/>
                </a:cubicBezTo>
              </a:path>
            </a:pathLst>
          </a:custGeom>
          <a:ln w="25400">
            <a:solidFill>
              <a:srgbClr val="000000"/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931" name="Connection Line"/>
          <p:cNvSpPr/>
          <p:nvPr/>
        </p:nvSpPr>
        <p:spPr>
          <a:xfrm>
            <a:off x="5697723" y="4232050"/>
            <a:ext cx="1702135" cy="891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646" fill="norm" stroke="1" extrusionOk="0">
                <a:moveTo>
                  <a:pt x="0" y="19128"/>
                </a:moveTo>
                <a:cubicBezTo>
                  <a:pt x="11229" y="21600"/>
                  <a:pt x="18429" y="15224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927" name="Input image"/>
          <p:cNvSpPr txBox="1"/>
          <p:nvPr/>
        </p:nvSpPr>
        <p:spPr>
          <a:xfrm>
            <a:off x="1342130" y="5774145"/>
            <a:ext cx="1116447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500"/>
            </a:lvl1pPr>
          </a:lstStyle>
          <a:p>
            <a:pPr/>
            <a:r>
              <a:t>Input image</a:t>
            </a:r>
          </a:p>
        </p:txBody>
      </p:sp>
      <p:sp>
        <p:nvSpPr>
          <p:cNvPr id="928" name="Sub-networks"/>
          <p:cNvSpPr txBox="1"/>
          <p:nvPr/>
        </p:nvSpPr>
        <p:spPr>
          <a:xfrm>
            <a:off x="3263464" y="5774145"/>
            <a:ext cx="1250671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500"/>
            </a:lvl1pPr>
          </a:lstStyle>
          <a:p>
            <a:pPr/>
            <a:r>
              <a:t>Sub-networks</a:t>
            </a:r>
          </a:p>
        </p:txBody>
      </p:sp>
      <p:sp>
        <p:nvSpPr>
          <p:cNvPr id="929" name="Embeddings"/>
          <p:cNvSpPr txBox="1"/>
          <p:nvPr/>
        </p:nvSpPr>
        <p:spPr>
          <a:xfrm>
            <a:off x="4955614" y="5774145"/>
            <a:ext cx="1117750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500"/>
            </a:lvl1pPr>
          </a:lstStyle>
          <a:p>
            <a:pPr/>
            <a:r>
              <a:t>Embeddings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Contrastive Loss"/>
          <p:cNvSpPr txBox="1"/>
          <p:nvPr>
            <p:ph type="title"/>
          </p:nvPr>
        </p:nvSpPr>
        <p:spPr>
          <a:xfrm>
            <a:off x="402270" y="476717"/>
            <a:ext cx="7977348" cy="768551"/>
          </a:xfrm>
          <a:prstGeom prst="rect">
            <a:avLst/>
          </a:prstGeom>
        </p:spPr>
        <p:txBody>
          <a:bodyPr/>
          <a:lstStyle/>
          <a:p>
            <a:pPr/>
            <a:r>
              <a:t>Contrastive Loss</a:t>
            </a:r>
          </a:p>
        </p:txBody>
      </p:sp>
      <p:sp>
        <p:nvSpPr>
          <p:cNvPr id="934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35" name="SCHOOL OF - to apply in all slides at the same time edit in Insert &gt; Header &amp; Footer"/>
          <p:cNvSpPr txBox="1"/>
          <p:nvPr/>
        </p:nvSpPr>
        <p:spPr>
          <a:xfrm>
            <a:off x="2508249" y="6625332"/>
            <a:ext cx="414899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SCHOOL OF - to apply in all slides at the same time edit in Insert &gt; Header &amp; Footer</a:t>
            </a:r>
          </a:p>
        </p:txBody>
      </p:sp>
      <p:pic>
        <p:nvPicPr>
          <p:cNvPr id="936" name="Screen Shot 2021-04-17 at 5.00.37 PM.png" descr="Screen Shot 2021-04-17 at 5.00.3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0076" y="1245264"/>
            <a:ext cx="7625657" cy="4823274"/>
          </a:xfrm>
          <a:prstGeom prst="rect">
            <a:avLst/>
          </a:prstGeom>
          <a:ln w="12700">
            <a:miter lim="400000"/>
          </a:ln>
        </p:spPr>
      </p:pic>
      <p:sp>
        <p:nvSpPr>
          <p:cNvPr id="937" name="Line"/>
          <p:cNvSpPr/>
          <p:nvPr/>
        </p:nvSpPr>
        <p:spPr>
          <a:xfrm>
            <a:off x="4292481" y="2041138"/>
            <a:ext cx="4" cy="603624"/>
          </a:xfrm>
          <a:prstGeom prst="line">
            <a:avLst/>
          </a:prstGeom>
          <a:ln w="1270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38" name="Line"/>
          <p:cNvSpPr/>
          <p:nvPr/>
        </p:nvSpPr>
        <p:spPr>
          <a:xfrm>
            <a:off x="4330581" y="4758077"/>
            <a:ext cx="4" cy="603624"/>
          </a:xfrm>
          <a:prstGeom prst="line">
            <a:avLst/>
          </a:prstGeom>
          <a:ln w="1270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39" name="Shared weights"/>
          <p:cNvSpPr txBox="1"/>
          <p:nvPr/>
        </p:nvSpPr>
        <p:spPr>
          <a:xfrm>
            <a:off x="3727858" y="2177917"/>
            <a:ext cx="1154640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Shared weights</a:t>
            </a:r>
          </a:p>
        </p:txBody>
      </p:sp>
      <p:sp>
        <p:nvSpPr>
          <p:cNvPr id="940" name="Shared weights"/>
          <p:cNvSpPr txBox="1"/>
          <p:nvPr/>
        </p:nvSpPr>
        <p:spPr>
          <a:xfrm>
            <a:off x="3765958" y="4925266"/>
            <a:ext cx="1154640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Shared weights</a:t>
            </a:r>
          </a:p>
        </p:txBody>
      </p:sp>
      <p:sp>
        <p:nvSpPr>
          <p:cNvPr id="941" name="push"/>
          <p:cNvSpPr txBox="1"/>
          <p:nvPr/>
        </p:nvSpPr>
        <p:spPr>
          <a:xfrm>
            <a:off x="6947915" y="4512967"/>
            <a:ext cx="434610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push</a:t>
            </a:r>
          </a:p>
        </p:txBody>
      </p:sp>
      <p:sp>
        <p:nvSpPr>
          <p:cNvPr id="942" name="pull"/>
          <p:cNvSpPr txBox="1"/>
          <p:nvPr/>
        </p:nvSpPr>
        <p:spPr>
          <a:xfrm>
            <a:off x="6791862" y="2432822"/>
            <a:ext cx="341369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pull</a:t>
            </a:r>
          </a:p>
        </p:txBody>
      </p:sp>
      <p:sp>
        <p:nvSpPr>
          <p:cNvPr id="943" name="TextBox 11"/>
          <p:cNvSpPr txBox="1"/>
          <p:nvPr/>
        </p:nvSpPr>
        <p:spPr>
          <a:xfrm>
            <a:off x="1639938" y="6083403"/>
            <a:ext cx="5805894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Figure X: Example of a contrastive ranking loss training setup</a:t>
            </a:r>
          </a:p>
        </p:txBody>
      </p:sp>
      <p:sp>
        <p:nvSpPr>
          <p:cNvPr id="944" name="[1]"/>
          <p:cNvSpPr txBox="1"/>
          <p:nvPr/>
        </p:nvSpPr>
        <p:spPr>
          <a:xfrm>
            <a:off x="8397469" y="2495269"/>
            <a:ext cx="391896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[1]</a:t>
            </a:r>
          </a:p>
        </p:txBody>
      </p:sp>
      <p:sp>
        <p:nvSpPr>
          <p:cNvPr id="945" name="[0]"/>
          <p:cNvSpPr txBox="1"/>
          <p:nvPr/>
        </p:nvSpPr>
        <p:spPr>
          <a:xfrm>
            <a:off x="8397469" y="4990024"/>
            <a:ext cx="391896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[0]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ontrastive Loss"/>
          <p:cNvSpPr txBox="1"/>
          <p:nvPr>
            <p:ph type="title"/>
          </p:nvPr>
        </p:nvSpPr>
        <p:spPr>
          <a:xfrm>
            <a:off x="402270" y="476717"/>
            <a:ext cx="7977348" cy="768551"/>
          </a:xfrm>
          <a:prstGeom prst="rect">
            <a:avLst/>
          </a:prstGeom>
        </p:spPr>
        <p:txBody>
          <a:bodyPr/>
          <a:lstStyle/>
          <a:p>
            <a:pPr/>
            <a:r>
              <a:t>Contrastive Loss Function</a:t>
            </a:r>
          </a:p>
        </p:txBody>
      </p:sp>
      <p:sp>
        <p:nvSpPr>
          <p:cNvPr id="948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49" name="SCHOOL OF - to apply in all slides at the same time edit in Insert &gt; Header &amp; Footer"/>
          <p:cNvSpPr txBox="1"/>
          <p:nvPr/>
        </p:nvSpPr>
        <p:spPr>
          <a:xfrm>
            <a:off x="2508249" y="6625332"/>
            <a:ext cx="414899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SCHOOL OF - to apply in all slides at the same time edit in Insert &gt; Header &amp; Footer</a:t>
            </a:r>
          </a:p>
        </p:txBody>
      </p:sp>
      <p:sp>
        <p:nvSpPr>
          <p:cNvPr id="950" name="Equation"/>
          <p:cNvSpPr txBox="1"/>
          <p:nvPr/>
        </p:nvSpPr>
        <p:spPr>
          <a:xfrm>
            <a:off x="735865" y="2995816"/>
            <a:ext cx="609041" cy="18084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</m:oMath>
              </m:oMathPara>
            </a14:m>
          </a:p>
        </p:txBody>
      </p:sp>
      <p:sp>
        <p:nvSpPr>
          <p:cNvPr id="951" name=": embedding vectors of the two samples in a pair"/>
          <p:cNvSpPr txBox="1"/>
          <p:nvPr/>
        </p:nvSpPr>
        <p:spPr>
          <a:xfrm>
            <a:off x="1356270" y="2926220"/>
            <a:ext cx="3555524" cy="320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4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: embedding vectors of the two samples in a pair</a:t>
            </a:r>
          </a:p>
        </p:txBody>
      </p:sp>
      <p:sp>
        <p:nvSpPr>
          <p:cNvPr id="952" name="Equation"/>
          <p:cNvSpPr txBox="1"/>
          <p:nvPr/>
        </p:nvSpPr>
        <p:spPr>
          <a:xfrm>
            <a:off x="735865" y="3292302"/>
            <a:ext cx="141803" cy="15974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</m:oMath>
              </m:oMathPara>
            </a14:m>
          </a:p>
        </p:txBody>
      </p:sp>
      <p:sp>
        <p:nvSpPr>
          <p:cNvPr id="953" name=": binary label (1 for a positive pair and 0 for a negative pair)"/>
          <p:cNvSpPr txBox="1"/>
          <p:nvPr/>
        </p:nvSpPr>
        <p:spPr>
          <a:xfrm>
            <a:off x="922610" y="3199457"/>
            <a:ext cx="4374637" cy="320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4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: binary label (1 for a positive pair and 0 for a negative pair)</a:t>
            </a:r>
          </a:p>
        </p:txBody>
      </p:sp>
      <p:sp>
        <p:nvSpPr>
          <p:cNvPr id="954" name="m: margin, N: the number of batches"/>
          <p:cNvSpPr txBox="1"/>
          <p:nvPr/>
        </p:nvSpPr>
        <p:spPr>
          <a:xfrm>
            <a:off x="709237" y="3475642"/>
            <a:ext cx="2722867" cy="320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4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m: margin, N: the number of batches</a:t>
            </a:r>
          </a:p>
        </p:txBody>
      </p:sp>
      <p:pic>
        <p:nvPicPr>
          <p:cNvPr id="9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198" y="1589846"/>
            <a:ext cx="8149252" cy="9917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Triplet Loss"/>
          <p:cNvSpPr txBox="1"/>
          <p:nvPr>
            <p:ph type="title"/>
          </p:nvPr>
        </p:nvSpPr>
        <p:spPr>
          <a:xfrm>
            <a:off x="402270" y="476717"/>
            <a:ext cx="7977348" cy="768551"/>
          </a:xfrm>
          <a:prstGeom prst="rect">
            <a:avLst/>
          </a:prstGeom>
        </p:spPr>
        <p:txBody>
          <a:bodyPr/>
          <a:lstStyle/>
          <a:p>
            <a:pPr/>
            <a:r>
              <a:t>Triplet Loss</a:t>
            </a:r>
          </a:p>
        </p:txBody>
      </p:sp>
      <p:sp>
        <p:nvSpPr>
          <p:cNvPr id="958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59" name="SCHOOL OF - to apply in all slides at the same time edit in Insert &gt; Header &amp; Footer"/>
          <p:cNvSpPr txBox="1"/>
          <p:nvPr/>
        </p:nvSpPr>
        <p:spPr>
          <a:xfrm>
            <a:off x="2508249" y="6625332"/>
            <a:ext cx="414899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SCHOOL OF - to apply in all slides at the same time edit in Insert &gt; Header &amp; Footer</a:t>
            </a:r>
          </a:p>
        </p:txBody>
      </p:sp>
      <p:pic>
        <p:nvPicPr>
          <p:cNvPr id="960" name="Screen Shot 2021-04-17 at 4.44.00 PM.png" descr="Screen Shot 2021-04-17 at 4.44.0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8287" y="1657717"/>
            <a:ext cx="8679393" cy="4317871"/>
          </a:xfrm>
          <a:prstGeom prst="rect">
            <a:avLst/>
          </a:prstGeom>
          <a:ln w="12700">
            <a:miter lim="400000"/>
          </a:ln>
        </p:spPr>
      </p:pic>
      <p:sp>
        <p:nvSpPr>
          <p:cNvPr id="961" name="Shared weights"/>
          <p:cNvSpPr txBox="1"/>
          <p:nvPr/>
        </p:nvSpPr>
        <p:spPr>
          <a:xfrm>
            <a:off x="3397786" y="4184677"/>
            <a:ext cx="1154640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Shared weights</a:t>
            </a:r>
          </a:p>
        </p:txBody>
      </p:sp>
      <p:sp>
        <p:nvSpPr>
          <p:cNvPr id="962" name="Line"/>
          <p:cNvSpPr/>
          <p:nvPr/>
        </p:nvSpPr>
        <p:spPr>
          <a:xfrm>
            <a:off x="3939082" y="4060730"/>
            <a:ext cx="4" cy="669016"/>
          </a:xfrm>
          <a:prstGeom prst="line">
            <a:avLst/>
          </a:prstGeom>
          <a:ln w="1270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63" name="Shared weights"/>
          <p:cNvSpPr txBox="1"/>
          <p:nvPr/>
        </p:nvSpPr>
        <p:spPr>
          <a:xfrm>
            <a:off x="3385086" y="2813573"/>
            <a:ext cx="1154640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Shared weights</a:t>
            </a:r>
          </a:p>
        </p:txBody>
      </p:sp>
      <p:sp>
        <p:nvSpPr>
          <p:cNvPr id="964" name="Line"/>
          <p:cNvSpPr/>
          <p:nvPr/>
        </p:nvSpPr>
        <p:spPr>
          <a:xfrm>
            <a:off x="3917053" y="2665783"/>
            <a:ext cx="4" cy="669015"/>
          </a:xfrm>
          <a:prstGeom prst="line">
            <a:avLst/>
          </a:prstGeom>
          <a:ln w="1270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65" name="pull"/>
          <p:cNvSpPr txBox="1"/>
          <p:nvPr/>
        </p:nvSpPr>
        <p:spPr>
          <a:xfrm>
            <a:off x="6939943" y="3211419"/>
            <a:ext cx="341369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pull</a:t>
            </a:r>
          </a:p>
        </p:txBody>
      </p:sp>
      <p:sp>
        <p:nvSpPr>
          <p:cNvPr id="966" name="push"/>
          <p:cNvSpPr txBox="1"/>
          <p:nvPr/>
        </p:nvSpPr>
        <p:spPr>
          <a:xfrm>
            <a:off x="7523990" y="3499232"/>
            <a:ext cx="434610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push</a:t>
            </a:r>
          </a:p>
        </p:txBody>
      </p:sp>
      <p:sp>
        <p:nvSpPr>
          <p:cNvPr id="967" name="TextBox 12"/>
          <p:cNvSpPr txBox="1"/>
          <p:nvPr/>
        </p:nvSpPr>
        <p:spPr>
          <a:xfrm>
            <a:off x="1639938" y="6083403"/>
            <a:ext cx="5805894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Figure X: Example of a contrastive ranking loss training setup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Triplet Loss"/>
          <p:cNvSpPr txBox="1"/>
          <p:nvPr>
            <p:ph type="title"/>
          </p:nvPr>
        </p:nvSpPr>
        <p:spPr>
          <a:xfrm>
            <a:off x="402270" y="476717"/>
            <a:ext cx="7977348" cy="768551"/>
          </a:xfrm>
          <a:prstGeom prst="rect">
            <a:avLst/>
          </a:prstGeom>
        </p:spPr>
        <p:txBody>
          <a:bodyPr/>
          <a:lstStyle/>
          <a:p>
            <a:pPr/>
            <a:r>
              <a:t>Triplet Loss Function</a:t>
            </a:r>
          </a:p>
        </p:txBody>
      </p:sp>
      <p:sp>
        <p:nvSpPr>
          <p:cNvPr id="970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71" name="SCHOOL OF - to apply in all slides at the same time edit in Insert &gt; Header &amp; Footer"/>
          <p:cNvSpPr txBox="1"/>
          <p:nvPr/>
        </p:nvSpPr>
        <p:spPr>
          <a:xfrm>
            <a:off x="2508249" y="6625332"/>
            <a:ext cx="414899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SCHOOL OF - to apply in all slides at the same time edit in Insert &gt; Header &amp; Footer</a:t>
            </a:r>
          </a:p>
        </p:txBody>
      </p:sp>
      <p:pic>
        <p:nvPicPr>
          <p:cNvPr id="9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8878" y="1662496"/>
            <a:ext cx="8187736" cy="1145312"/>
          </a:xfrm>
          <a:prstGeom prst="rect">
            <a:avLst/>
          </a:prstGeom>
          <a:ln w="12700">
            <a:miter lim="400000"/>
          </a:ln>
        </p:spPr>
      </p:pic>
      <p:sp>
        <p:nvSpPr>
          <p:cNvPr id="973" name="Equation"/>
          <p:cNvSpPr txBox="1"/>
          <p:nvPr/>
        </p:nvSpPr>
        <p:spPr>
          <a:xfrm>
            <a:off x="735865" y="2995816"/>
            <a:ext cx="965419" cy="19123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</m:oMath>
              </m:oMathPara>
            </a14:m>
          </a:p>
        </p:txBody>
      </p:sp>
      <p:sp>
        <p:nvSpPr>
          <p:cNvPr id="974" name=": embedding vectors of the anchor, positive, negative in a triplet"/>
          <p:cNvSpPr txBox="1"/>
          <p:nvPr/>
        </p:nvSpPr>
        <p:spPr>
          <a:xfrm>
            <a:off x="1729647" y="2931416"/>
            <a:ext cx="4639513" cy="320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4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: embedding vectors of the anchor, positive, negative in a triplet</a:t>
            </a:r>
          </a:p>
        </p:txBody>
      </p:sp>
      <p:sp>
        <p:nvSpPr>
          <p:cNvPr id="975" name="m: margin, N: the number of batches"/>
          <p:cNvSpPr txBox="1"/>
          <p:nvPr/>
        </p:nvSpPr>
        <p:spPr>
          <a:xfrm>
            <a:off x="716558" y="3225039"/>
            <a:ext cx="2722867" cy="320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4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m: margin, N: the number of batches</a:t>
            </a:r>
          </a:p>
        </p:txBody>
      </p:sp>
      <p:sp>
        <p:nvSpPr>
          <p:cNvPr id="976" name="Equation"/>
          <p:cNvSpPr txBox="1"/>
          <p:nvPr/>
        </p:nvSpPr>
        <p:spPr>
          <a:xfrm>
            <a:off x="2123232" y="4339025"/>
            <a:ext cx="2482710" cy="24655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&gt;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</m:oMath>
              </m:oMathPara>
            </a14:m>
          </a:p>
        </p:txBody>
      </p:sp>
      <p:sp>
        <p:nvSpPr>
          <p:cNvPr id="977" name="Easy Triplets:"/>
          <p:cNvSpPr txBox="1"/>
          <p:nvPr/>
        </p:nvSpPr>
        <p:spPr>
          <a:xfrm>
            <a:off x="684833" y="4240145"/>
            <a:ext cx="1385833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1000"/>
              </a:spcBef>
              <a:defRPr b="1" sz="17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Easy Triplets:</a:t>
            </a:r>
          </a:p>
        </p:txBody>
      </p:sp>
      <p:sp>
        <p:nvSpPr>
          <p:cNvPr id="978" name="Equation"/>
          <p:cNvSpPr txBox="1"/>
          <p:nvPr/>
        </p:nvSpPr>
        <p:spPr>
          <a:xfrm>
            <a:off x="2183715" y="4732981"/>
            <a:ext cx="2052612" cy="24655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&lt;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</p:txBody>
      </p:sp>
      <p:sp>
        <p:nvSpPr>
          <p:cNvPr id="979" name="Hard Triplets:"/>
          <p:cNvSpPr txBox="1"/>
          <p:nvPr/>
        </p:nvSpPr>
        <p:spPr>
          <a:xfrm>
            <a:off x="684833" y="4659502"/>
            <a:ext cx="1433693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1000"/>
              </a:spcBef>
              <a:defRPr b="1" sz="17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Hard Triplets:</a:t>
            </a:r>
          </a:p>
        </p:txBody>
      </p:sp>
      <p:sp>
        <p:nvSpPr>
          <p:cNvPr id="980" name="Semi-Hard Triplets:"/>
          <p:cNvSpPr txBox="1"/>
          <p:nvPr/>
        </p:nvSpPr>
        <p:spPr>
          <a:xfrm>
            <a:off x="684833" y="5067583"/>
            <a:ext cx="1961320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1000"/>
              </a:spcBef>
              <a:defRPr b="1" sz="17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Semi-Hard Triplets:</a:t>
            </a:r>
          </a:p>
        </p:txBody>
      </p:sp>
      <p:sp>
        <p:nvSpPr>
          <p:cNvPr id="981" name="Equation"/>
          <p:cNvSpPr txBox="1"/>
          <p:nvPr/>
        </p:nvSpPr>
        <p:spPr>
          <a:xfrm>
            <a:off x="2754079" y="5133055"/>
            <a:ext cx="3658338" cy="24655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&lt;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&lt;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</m:oMath>
              </m:oMathPara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Implementation"/>
          <p:cNvSpPr txBox="1"/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/>
          <a:lstStyle/>
          <a:p>
            <a:pPr/>
            <a:r>
              <a:t>Implementation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iamese Network"/>
          <p:cNvSpPr txBox="1"/>
          <p:nvPr>
            <p:ph type="title"/>
          </p:nvPr>
        </p:nvSpPr>
        <p:spPr>
          <a:xfrm>
            <a:off x="402270" y="476717"/>
            <a:ext cx="7977348" cy="768551"/>
          </a:xfrm>
          <a:prstGeom prst="rect">
            <a:avLst/>
          </a:prstGeom>
        </p:spPr>
        <p:txBody>
          <a:bodyPr/>
          <a:lstStyle/>
          <a:p>
            <a:pPr/>
            <a:r>
              <a:t>Architecture</a:t>
            </a:r>
          </a:p>
        </p:txBody>
      </p:sp>
      <p:sp>
        <p:nvSpPr>
          <p:cNvPr id="986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87" name="SCHOOL OF - to apply in all slides at the same time edit in Insert &gt; Header &amp; Footer"/>
          <p:cNvSpPr txBox="1"/>
          <p:nvPr/>
        </p:nvSpPr>
        <p:spPr>
          <a:xfrm>
            <a:off x="2508249" y="6625332"/>
            <a:ext cx="414899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SCHOOL OF - to apply in all slides at the same time edit in Insert &gt; Header &amp; Footer</a:t>
            </a:r>
          </a:p>
        </p:txBody>
      </p:sp>
      <p:pic>
        <p:nvPicPr>
          <p:cNvPr id="988" name="Screen Shot 2021-04-16 at 11.17.53 PM 2.png" descr="Screen Shot 2021-04-16 at 11.17.53 PM 2.png"/>
          <p:cNvPicPr>
            <a:picLocks noChangeAspect="1"/>
          </p:cNvPicPr>
          <p:nvPr/>
        </p:nvPicPr>
        <p:blipFill>
          <a:blip r:embed="rId2">
            <a:extLst/>
          </a:blip>
          <a:srcRect l="0" t="0" r="15376" b="76841"/>
          <a:stretch>
            <a:fillRect/>
          </a:stretch>
        </p:blipFill>
        <p:spPr>
          <a:xfrm>
            <a:off x="223018" y="1722246"/>
            <a:ext cx="6000993" cy="1379807"/>
          </a:xfrm>
          <a:prstGeom prst="rect">
            <a:avLst/>
          </a:prstGeom>
          <a:ln w="12700">
            <a:miter lim="400000"/>
          </a:ln>
        </p:spPr>
      </p:pic>
      <p:sp>
        <p:nvSpPr>
          <p:cNvPr id="989" name="Square"/>
          <p:cNvSpPr/>
          <p:nvPr/>
        </p:nvSpPr>
        <p:spPr>
          <a:xfrm>
            <a:off x="6253448" y="1964695"/>
            <a:ext cx="698504" cy="698502"/>
          </a:xfrm>
          <a:prstGeom prst="rect">
            <a:avLst/>
          </a:prstGeom>
          <a:solidFill>
            <a:srgbClr val="EE9E38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990" name="Loss"/>
          <p:cNvSpPr txBox="1"/>
          <p:nvPr/>
        </p:nvSpPr>
        <p:spPr>
          <a:xfrm>
            <a:off x="6317515" y="2128526"/>
            <a:ext cx="595768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Loss </a:t>
            </a:r>
          </a:p>
        </p:txBody>
      </p:sp>
      <p:grpSp>
        <p:nvGrpSpPr>
          <p:cNvPr id="993" name="Square"/>
          <p:cNvGrpSpPr/>
          <p:nvPr/>
        </p:nvGrpSpPr>
        <p:grpSpPr>
          <a:xfrm>
            <a:off x="7284552" y="1964693"/>
            <a:ext cx="698507" cy="698505"/>
            <a:chOff x="-1" y="0"/>
            <a:chExt cx="698506" cy="698504"/>
          </a:xfrm>
        </p:grpSpPr>
        <p:sp>
          <p:nvSpPr>
            <p:cNvPr id="991" name="Square"/>
            <p:cNvSpPr/>
            <p:nvPr/>
          </p:nvSpPr>
          <p:spPr>
            <a:xfrm>
              <a:off x="-2" y="-1"/>
              <a:ext cx="698507" cy="698505"/>
            </a:xfrm>
            <a:prstGeom prst="rect">
              <a:avLst/>
            </a:prstGeom>
            <a:solidFill>
              <a:srgbClr val="BFDE83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992" name="FC"/>
            <p:cNvSpPr txBox="1"/>
            <p:nvPr/>
          </p:nvSpPr>
          <p:spPr>
            <a:xfrm>
              <a:off x="-2" y="163831"/>
              <a:ext cx="69850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FC</a:t>
              </a:r>
            </a:p>
          </p:txBody>
        </p:sp>
      </p:grpSp>
      <p:sp>
        <p:nvSpPr>
          <p:cNvPr id="994" name="Arrow"/>
          <p:cNvSpPr/>
          <p:nvPr/>
        </p:nvSpPr>
        <p:spPr>
          <a:xfrm>
            <a:off x="8044084" y="2251185"/>
            <a:ext cx="208124" cy="201727"/>
          </a:xfrm>
          <a:prstGeom prst="rightArrow">
            <a:avLst>
              <a:gd name="adj1" fmla="val 54079"/>
              <a:gd name="adj2" fmla="val 47717"/>
            </a:avLst>
          </a:prstGeom>
          <a:solidFill>
            <a:srgbClr val="AAC1F0"/>
          </a:solidFill>
          <a:ln w="12700">
            <a:solidFill>
              <a:srgbClr val="535353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995" name="Classes"/>
          <p:cNvSpPr txBox="1"/>
          <p:nvPr/>
        </p:nvSpPr>
        <p:spPr>
          <a:xfrm>
            <a:off x="8309312" y="2198376"/>
            <a:ext cx="736507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Classes</a:t>
            </a:r>
          </a:p>
        </p:txBody>
      </p:sp>
      <p:sp>
        <p:nvSpPr>
          <p:cNvPr id="996" name="32"/>
          <p:cNvSpPr txBox="1"/>
          <p:nvPr/>
        </p:nvSpPr>
        <p:spPr>
          <a:xfrm>
            <a:off x="802373" y="1714250"/>
            <a:ext cx="259525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32</a:t>
            </a:r>
          </a:p>
        </p:txBody>
      </p:sp>
      <p:sp>
        <p:nvSpPr>
          <p:cNvPr id="997" name="512"/>
          <p:cNvSpPr txBox="1"/>
          <p:nvPr/>
        </p:nvSpPr>
        <p:spPr>
          <a:xfrm>
            <a:off x="5537803" y="1577132"/>
            <a:ext cx="337220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512</a:t>
            </a:r>
          </a:p>
        </p:txBody>
      </p:sp>
      <p:sp>
        <p:nvSpPr>
          <p:cNvPr id="998" name="Connection Line"/>
          <p:cNvSpPr/>
          <p:nvPr/>
        </p:nvSpPr>
        <p:spPr>
          <a:xfrm>
            <a:off x="5732722" y="2659290"/>
            <a:ext cx="1928476" cy="538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49" fill="norm" stroke="1" extrusionOk="0">
                <a:moveTo>
                  <a:pt x="21600" y="0"/>
                </a:moveTo>
                <a:cubicBezTo>
                  <a:pt x="14700" y="19714"/>
                  <a:pt x="7500" y="21600"/>
                  <a:pt x="0" y="5657"/>
                </a:cubicBezTo>
              </a:path>
            </a:pathLst>
          </a:custGeom>
          <a:ln w="50800">
            <a:solidFill>
              <a:srgbClr val="AAC1F0"/>
            </a:solidFill>
            <a:miter lim="400000"/>
            <a:head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95" grpId="3"/>
      <p:bldP build="whole" bldLvl="1" animBg="1" rev="0" advAuto="0" spid="993" grpId="1"/>
      <p:bldP build="whole" bldLvl="1" animBg="1" rev="0" advAuto="0" spid="994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Text Placeholder 1"/>
          <p:cNvSpPr txBox="1"/>
          <p:nvPr>
            <p:ph type="body" idx="1"/>
          </p:nvPr>
        </p:nvSpPr>
        <p:spPr>
          <a:xfrm>
            <a:off x="403225" y="1639888"/>
            <a:ext cx="8338505" cy="4357690"/>
          </a:xfrm>
          <a:prstGeom prst="rect">
            <a:avLst/>
          </a:prstGeom>
        </p:spPr>
        <p:txBody>
          <a:bodyPr/>
          <a:lstStyle/>
          <a:p>
            <a:pPr/>
            <a:r>
              <a:t>Offline pair mining</a:t>
            </a:r>
          </a:p>
          <a:p>
            <a:pPr lvl="1"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defined before training</a:t>
            </a:r>
          </a:p>
          <a:p>
            <a:pPr/>
            <a:endParaRPr>
              <a:latin typeface="+mn-lt"/>
              <a:ea typeface="+mn-ea"/>
              <a:cs typeface="+mn-cs"/>
              <a:sym typeface="Helvetica"/>
            </a:endParaRPr>
          </a:p>
          <a:p>
            <a:pPr/>
            <a:r>
              <a:t>Online triplet mining</a:t>
            </a:r>
          </a:p>
          <a:p>
            <a:pPr lvl="1"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defined for every batch during training</a:t>
            </a:r>
          </a:p>
        </p:txBody>
      </p:sp>
      <p:sp>
        <p:nvSpPr>
          <p:cNvPr id="1001" name="Title 2"/>
          <p:cNvSpPr txBox="1"/>
          <p:nvPr>
            <p:ph type="title"/>
          </p:nvPr>
        </p:nvSpPr>
        <p:spPr>
          <a:xfrm>
            <a:off x="402268" y="476717"/>
            <a:ext cx="7977352" cy="768551"/>
          </a:xfrm>
          <a:prstGeom prst="rect">
            <a:avLst/>
          </a:prstGeom>
        </p:spPr>
        <p:txBody>
          <a:bodyPr/>
          <a:lstStyle/>
          <a:p>
            <a:pPr/>
            <a:r>
              <a:t>Implementation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Pairs"/>
          <p:cNvSpPr txBox="1"/>
          <p:nvPr>
            <p:ph type="title"/>
          </p:nvPr>
        </p:nvSpPr>
        <p:spPr>
          <a:xfrm>
            <a:off x="402267" y="476717"/>
            <a:ext cx="7977355" cy="768551"/>
          </a:xfrm>
          <a:prstGeom prst="rect">
            <a:avLst/>
          </a:prstGeom>
        </p:spPr>
        <p:txBody>
          <a:bodyPr/>
          <a:lstStyle/>
          <a:p>
            <a:pPr/>
            <a:r>
              <a:t>Pairs</a:t>
            </a:r>
          </a:p>
        </p:txBody>
      </p:sp>
      <p:pic>
        <p:nvPicPr>
          <p:cNvPr id="1004" name="image20.tif" descr="image20.tif"/>
          <p:cNvPicPr>
            <a:picLocks noChangeAspect="1"/>
          </p:cNvPicPr>
          <p:nvPr/>
        </p:nvPicPr>
        <p:blipFill>
          <a:blip r:embed="rId2">
            <a:extLst/>
          </a:blip>
          <a:srcRect l="0" t="1837" r="31496" b="1837"/>
          <a:stretch>
            <a:fillRect/>
          </a:stretch>
        </p:blipFill>
        <p:spPr>
          <a:xfrm>
            <a:off x="1434869" y="1527657"/>
            <a:ext cx="3264912" cy="4932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5" name="image20.tif" descr="image20.tif"/>
          <p:cNvPicPr>
            <a:picLocks noChangeAspect="1"/>
          </p:cNvPicPr>
          <p:nvPr/>
        </p:nvPicPr>
        <p:blipFill>
          <a:blip r:embed="rId2">
            <a:extLst/>
          </a:blip>
          <a:srcRect l="0" t="1837" r="67515" b="1837"/>
          <a:stretch>
            <a:fillRect/>
          </a:stretch>
        </p:blipFill>
        <p:spPr>
          <a:xfrm>
            <a:off x="5011658" y="1460593"/>
            <a:ext cx="1554111" cy="49514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6" name="image20.tif" descr="image20.tif"/>
          <p:cNvPicPr>
            <a:picLocks noChangeAspect="1"/>
          </p:cNvPicPr>
          <p:nvPr/>
        </p:nvPicPr>
        <p:blipFill>
          <a:blip r:embed="rId2">
            <a:extLst/>
          </a:blip>
          <a:srcRect l="74352" t="1837" r="0" b="1837"/>
          <a:stretch>
            <a:fillRect/>
          </a:stretch>
        </p:blipFill>
        <p:spPr>
          <a:xfrm>
            <a:off x="6715320" y="1460593"/>
            <a:ext cx="1226997" cy="4951410"/>
          </a:xfrm>
          <a:prstGeom prst="rect">
            <a:avLst/>
          </a:prstGeom>
          <a:ln w="12700">
            <a:miter lim="400000"/>
          </a:ln>
        </p:spPr>
      </p:pic>
      <p:sp>
        <p:nvSpPr>
          <p:cNvPr id="1007" name="Line"/>
          <p:cNvSpPr/>
          <p:nvPr/>
        </p:nvSpPr>
        <p:spPr>
          <a:xfrm flipV="1">
            <a:off x="4855809" y="1419952"/>
            <a:ext cx="3" cy="5148174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08" name="Label [1]"/>
          <p:cNvSpPr txBox="1"/>
          <p:nvPr/>
        </p:nvSpPr>
        <p:spPr>
          <a:xfrm>
            <a:off x="2805720" y="1066715"/>
            <a:ext cx="786253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Label [1]</a:t>
            </a:r>
          </a:p>
        </p:txBody>
      </p:sp>
      <p:sp>
        <p:nvSpPr>
          <p:cNvPr id="1009" name="Label [0]"/>
          <p:cNvSpPr txBox="1"/>
          <p:nvPr/>
        </p:nvSpPr>
        <p:spPr>
          <a:xfrm>
            <a:off x="6063260" y="1066715"/>
            <a:ext cx="786253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Label [0]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Objective…"/>
          <p:cNvSpPr txBox="1"/>
          <p:nvPr>
            <p:ph type="body" idx="1"/>
          </p:nvPr>
        </p:nvSpPr>
        <p:spPr>
          <a:xfrm>
            <a:off x="761999" y="1893765"/>
            <a:ext cx="7158040" cy="3930963"/>
          </a:xfrm>
          <a:prstGeom prst="rect">
            <a:avLst/>
          </a:prstGeom>
        </p:spPr>
        <p:txBody>
          <a:bodyPr/>
          <a:lstStyle/>
          <a:p>
            <a:pPr/>
            <a:r>
              <a:t>Objective</a:t>
            </a:r>
          </a:p>
          <a:p>
            <a:pPr/>
            <a:r>
              <a:t>Dataset Processing</a:t>
            </a:r>
          </a:p>
          <a:p>
            <a:pPr/>
            <a:r>
              <a:t>Transfer Learning</a:t>
            </a:r>
          </a:p>
          <a:p>
            <a:pPr/>
            <a:r>
              <a:t>Implementation 1</a:t>
            </a:r>
          </a:p>
          <a:p>
            <a:pPr/>
            <a:r>
              <a:t>Siamese Network</a:t>
            </a:r>
          </a:p>
          <a:p>
            <a:pPr/>
            <a:r>
              <a:t>Implementation 2</a:t>
            </a:r>
          </a:p>
          <a:p>
            <a:pPr/>
            <a:r>
              <a:t>Evaluation</a:t>
            </a:r>
          </a:p>
        </p:txBody>
      </p:sp>
      <p:sp>
        <p:nvSpPr>
          <p:cNvPr id="755" name="Agenda"/>
          <p:cNvSpPr txBox="1"/>
          <p:nvPr>
            <p:ph type="title"/>
          </p:nvPr>
        </p:nvSpPr>
        <p:spPr>
          <a:xfrm>
            <a:off x="761998" y="927099"/>
            <a:ext cx="7158040" cy="450035"/>
          </a:xfrm>
          <a:prstGeom prst="rect">
            <a:avLst/>
          </a:prstGeom>
        </p:spPr>
        <p:txBody>
          <a:bodyPr/>
          <a:lstStyle>
            <a:lvl1pPr defTabSz="841247">
              <a:defRPr sz="2900"/>
            </a:lvl1pPr>
          </a:lstStyle>
          <a:p>
            <a:pPr/>
            <a:r>
              <a:t>Agenda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Pairs"/>
          <p:cNvSpPr txBox="1"/>
          <p:nvPr>
            <p:ph type="title"/>
          </p:nvPr>
        </p:nvSpPr>
        <p:spPr>
          <a:xfrm>
            <a:off x="402268" y="476717"/>
            <a:ext cx="7977352" cy="768551"/>
          </a:xfrm>
          <a:prstGeom prst="rect">
            <a:avLst/>
          </a:prstGeom>
        </p:spPr>
        <p:txBody>
          <a:bodyPr/>
          <a:lstStyle/>
          <a:p>
            <a:pPr/>
            <a:r>
              <a:t>Triplets</a:t>
            </a:r>
          </a:p>
        </p:txBody>
      </p:sp>
      <p:sp>
        <p:nvSpPr>
          <p:cNvPr id="1012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1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837" r="0" b="0"/>
          <a:stretch>
            <a:fillRect/>
          </a:stretch>
        </p:blipFill>
        <p:spPr>
          <a:xfrm>
            <a:off x="2180033" y="1564917"/>
            <a:ext cx="4784107" cy="50458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Typical CNN Architecture"/>
          <p:cNvSpPr txBox="1"/>
          <p:nvPr>
            <p:ph type="title"/>
          </p:nvPr>
        </p:nvSpPr>
        <p:spPr>
          <a:xfrm>
            <a:off x="402268" y="476717"/>
            <a:ext cx="7977352" cy="768551"/>
          </a:xfrm>
          <a:prstGeom prst="rect">
            <a:avLst/>
          </a:prstGeom>
        </p:spPr>
        <p:txBody>
          <a:bodyPr/>
          <a:lstStyle/>
          <a:p>
            <a:pPr/>
            <a:r>
              <a:t>CNN Architecture</a:t>
            </a:r>
          </a:p>
        </p:txBody>
      </p:sp>
      <p:sp>
        <p:nvSpPr>
          <p:cNvPr id="1016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1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6696"/>
          <a:stretch>
            <a:fillRect/>
          </a:stretch>
        </p:blipFill>
        <p:spPr>
          <a:xfrm>
            <a:off x="284454" y="2081900"/>
            <a:ext cx="8397463" cy="2892265"/>
          </a:xfrm>
          <a:prstGeom prst="rect">
            <a:avLst/>
          </a:prstGeom>
          <a:ln w="12700">
            <a:miter lim="400000"/>
          </a:ln>
        </p:spPr>
      </p:pic>
      <p:sp>
        <p:nvSpPr>
          <p:cNvPr id="1018" name="(102x102x3)"/>
          <p:cNvSpPr txBox="1"/>
          <p:nvPr/>
        </p:nvSpPr>
        <p:spPr>
          <a:xfrm>
            <a:off x="576202" y="1859228"/>
            <a:ext cx="880741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(102x102x3)</a:t>
            </a:r>
          </a:p>
        </p:txBody>
      </p:sp>
      <p:sp>
        <p:nvSpPr>
          <p:cNvPr id="1019" name="(64, 2 x 2 filters)"/>
          <p:cNvSpPr txBox="1"/>
          <p:nvPr/>
        </p:nvSpPr>
        <p:spPr>
          <a:xfrm>
            <a:off x="1692669" y="1859228"/>
            <a:ext cx="1105638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(64, 2 x 2 filters)</a:t>
            </a:r>
          </a:p>
        </p:txBody>
      </p:sp>
      <p:sp>
        <p:nvSpPr>
          <p:cNvPr id="1020" name="(2 x 2 stride)"/>
          <p:cNvSpPr txBox="1"/>
          <p:nvPr/>
        </p:nvSpPr>
        <p:spPr>
          <a:xfrm>
            <a:off x="2897621" y="2405683"/>
            <a:ext cx="880467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(2 x 2 stride)</a:t>
            </a:r>
          </a:p>
        </p:txBody>
      </p:sp>
      <p:sp>
        <p:nvSpPr>
          <p:cNvPr id="1021" name="(64, 2 x 2 filters)"/>
          <p:cNvSpPr txBox="1"/>
          <p:nvPr/>
        </p:nvSpPr>
        <p:spPr>
          <a:xfrm>
            <a:off x="3762512" y="2405683"/>
            <a:ext cx="1105639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(64, 2 x 2 filters)</a:t>
            </a:r>
          </a:p>
        </p:txBody>
      </p:sp>
      <p:sp>
        <p:nvSpPr>
          <p:cNvPr id="1022" name="(2 x 2 stride)"/>
          <p:cNvSpPr txBox="1"/>
          <p:nvPr/>
        </p:nvSpPr>
        <p:spPr>
          <a:xfrm>
            <a:off x="4753429" y="2732559"/>
            <a:ext cx="880468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(2 x 2 stride)</a:t>
            </a:r>
          </a:p>
        </p:txBody>
      </p:sp>
      <p:sp>
        <p:nvSpPr>
          <p:cNvPr id="1023" name="2048"/>
          <p:cNvSpPr txBox="1"/>
          <p:nvPr/>
        </p:nvSpPr>
        <p:spPr>
          <a:xfrm>
            <a:off x="7049661" y="2405683"/>
            <a:ext cx="414915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2048</a:t>
            </a:r>
          </a:p>
        </p:txBody>
      </p:sp>
      <p:sp>
        <p:nvSpPr>
          <p:cNvPr id="1024" name="512"/>
          <p:cNvSpPr txBox="1"/>
          <p:nvPr/>
        </p:nvSpPr>
        <p:spPr>
          <a:xfrm>
            <a:off x="7677577" y="2405683"/>
            <a:ext cx="337220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512</a:t>
            </a:r>
          </a:p>
        </p:txBody>
      </p:sp>
      <p:sp>
        <p:nvSpPr>
          <p:cNvPr id="1025" name="Rectangle"/>
          <p:cNvSpPr/>
          <p:nvPr/>
        </p:nvSpPr>
        <p:spPr>
          <a:xfrm>
            <a:off x="7625563" y="4187457"/>
            <a:ext cx="659335" cy="2565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026" name="Rectangle"/>
          <p:cNvSpPr/>
          <p:nvPr/>
        </p:nvSpPr>
        <p:spPr>
          <a:xfrm>
            <a:off x="8096153" y="2653783"/>
            <a:ext cx="592801" cy="4140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C7E9F4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027" name="1…"/>
          <p:cNvSpPr txBox="1"/>
          <p:nvPr/>
        </p:nvSpPr>
        <p:spPr>
          <a:xfrm>
            <a:off x="8070301" y="2623726"/>
            <a:ext cx="160642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800">
                <a:solidFill>
                  <a:srgbClr val="477C9A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1</a:t>
            </a:r>
          </a:p>
          <a:p>
            <a:pPr>
              <a:defRPr sz="800">
                <a:solidFill>
                  <a:srgbClr val="477C9A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2</a:t>
            </a:r>
          </a:p>
          <a:p>
            <a:pPr>
              <a:defRPr sz="800">
                <a:solidFill>
                  <a:srgbClr val="477C9A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3</a:t>
            </a:r>
          </a:p>
        </p:txBody>
      </p:sp>
      <p:sp>
        <p:nvSpPr>
          <p:cNvPr id="1028" name="Rectangle"/>
          <p:cNvSpPr/>
          <p:nvPr/>
        </p:nvSpPr>
        <p:spPr>
          <a:xfrm>
            <a:off x="8096153" y="3837263"/>
            <a:ext cx="414918" cy="2323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C7E9F4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029" name="4"/>
          <p:cNvSpPr txBox="1"/>
          <p:nvPr/>
        </p:nvSpPr>
        <p:spPr>
          <a:xfrm>
            <a:off x="8070301" y="3799163"/>
            <a:ext cx="160642" cy="218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477C9A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pic>
        <p:nvPicPr>
          <p:cNvPr id="103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46130" y="4148868"/>
            <a:ext cx="618202" cy="320550"/>
          </a:xfrm>
          <a:prstGeom prst="rect">
            <a:avLst/>
          </a:prstGeom>
          <a:ln w="12700">
            <a:miter lim="400000"/>
          </a:ln>
        </p:spPr>
      </p:pic>
      <p:sp>
        <p:nvSpPr>
          <p:cNvPr id="1031" name="2048"/>
          <p:cNvSpPr txBox="1"/>
          <p:nvPr/>
        </p:nvSpPr>
        <p:spPr>
          <a:xfrm>
            <a:off x="6384012" y="2405683"/>
            <a:ext cx="531422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40,000</a:t>
            </a:r>
          </a:p>
        </p:txBody>
      </p:sp>
      <p:sp>
        <p:nvSpPr>
          <p:cNvPr id="1032" name="(64, 2 x 2 filters)"/>
          <p:cNvSpPr txBox="1"/>
          <p:nvPr/>
        </p:nvSpPr>
        <p:spPr>
          <a:xfrm>
            <a:off x="1812792" y="2049958"/>
            <a:ext cx="865393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102x102x64</a:t>
            </a:r>
          </a:p>
        </p:txBody>
      </p:sp>
      <p:sp>
        <p:nvSpPr>
          <p:cNvPr id="1033" name="(64, 2 x 2 filters)"/>
          <p:cNvSpPr txBox="1"/>
          <p:nvPr/>
        </p:nvSpPr>
        <p:spPr>
          <a:xfrm>
            <a:off x="2982853" y="2578222"/>
            <a:ext cx="710003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51x51x64</a:t>
            </a:r>
          </a:p>
        </p:txBody>
      </p:sp>
      <p:sp>
        <p:nvSpPr>
          <p:cNvPr id="1034" name="(64, 2 x 2 filters)"/>
          <p:cNvSpPr txBox="1"/>
          <p:nvPr/>
        </p:nvSpPr>
        <p:spPr>
          <a:xfrm>
            <a:off x="3960330" y="2578222"/>
            <a:ext cx="710004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51x51x64</a:t>
            </a:r>
          </a:p>
        </p:txBody>
      </p:sp>
      <p:sp>
        <p:nvSpPr>
          <p:cNvPr id="1035" name="(64, 2 x 2 filters)"/>
          <p:cNvSpPr txBox="1"/>
          <p:nvPr/>
        </p:nvSpPr>
        <p:spPr>
          <a:xfrm>
            <a:off x="4838661" y="2922188"/>
            <a:ext cx="710004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25x25x64</a:t>
            </a:r>
          </a:p>
        </p:txBody>
      </p:sp>
      <p:sp>
        <p:nvSpPr>
          <p:cNvPr id="1036" name="512"/>
          <p:cNvSpPr txBox="1"/>
          <p:nvPr/>
        </p:nvSpPr>
        <p:spPr>
          <a:xfrm>
            <a:off x="8059707" y="2405684"/>
            <a:ext cx="181831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Typical CNN Architecture"/>
          <p:cNvSpPr txBox="1"/>
          <p:nvPr>
            <p:ph type="title"/>
          </p:nvPr>
        </p:nvSpPr>
        <p:spPr>
          <a:xfrm>
            <a:off x="402268" y="476717"/>
            <a:ext cx="7977352" cy="768551"/>
          </a:xfrm>
          <a:prstGeom prst="rect">
            <a:avLst/>
          </a:prstGeom>
        </p:spPr>
        <p:txBody>
          <a:bodyPr/>
          <a:lstStyle/>
          <a:p>
            <a:pPr/>
            <a:r>
              <a:t>Xception + Siamese Network</a:t>
            </a:r>
          </a:p>
        </p:txBody>
      </p:sp>
      <p:sp>
        <p:nvSpPr>
          <p:cNvPr id="1039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4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6696"/>
          <a:stretch>
            <a:fillRect/>
          </a:stretch>
        </p:blipFill>
        <p:spPr>
          <a:xfrm>
            <a:off x="284454" y="2081900"/>
            <a:ext cx="8397463" cy="2892265"/>
          </a:xfrm>
          <a:prstGeom prst="rect">
            <a:avLst/>
          </a:prstGeom>
          <a:ln w="12700">
            <a:miter lim="400000"/>
          </a:ln>
        </p:spPr>
      </p:pic>
      <p:sp>
        <p:nvSpPr>
          <p:cNvPr id="1041" name="(102x102x3)"/>
          <p:cNvSpPr txBox="1"/>
          <p:nvPr/>
        </p:nvSpPr>
        <p:spPr>
          <a:xfrm>
            <a:off x="576202" y="1859228"/>
            <a:ext cx="880741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(102x102x3)</a:t>
            </a:r>
          </a:p>
        </p:txBody>
      </p:sp>
      <p:sp>
        <p:nvSpPr>
          <p:cNvPr id="1042" name="512"/>
          <p:cNvSpPr txBox="1"/>
          <p:nvPr/>
        </p:nvSpPr>
        <p:spPr>
          <a:xfrm>
            <a:off x="7677577" y="2405683"/>
            <a:ext cx="337220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512</a:t>
            </a:r>
          </a:p>
        </p:txBody>
      </p:sp>
      <p:sp>
        <p:nvSpPr>
          <p:cNvPr id="1043" name="Rectangle"/>
          <p:cNvSpPr/>
          <p:nvPr/>
        </p:nvSpPr>
        <p:spPr>
          <a:xfrm>
            <a:off x="7625563" y="4187457"/>
            <a:ext cx="659335" cy="2565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044" name="Rectangle"/>
          <p:cNvSpPr/>
          <p:nvPr/>
        </p:nvSpPr>
        <p:spPr>
          <a:xfrm>
            <a:off x="8096153" y="2653783"/>
            <a:ext cx="592801" cy="4140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C7E9F4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045" name="1…"/>
          <p:cNvSpPr txBox="1"/>
          <p:nvPr/>
        </p:nvSpPr>
        <p:spPr>
          <a:xfrm>
            <a:off x="8070301" y="2623726"/>
            <a:ext cx="160642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800">
                <a:solidFill>
                  <a:srgbClr val="477C9A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1</a:t>
            </a:r>
          </a:p>
          <a:p>
            <a:pPr>
              <a:defRPr sz="800">
                <a:solidFill>
                  <a:srgbClr val="477C9A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2</a:t>
            </a:r>
          </a:p>
          <a:p>
            <a:pPr>
              <a:defRPr sz="800">
                <a:solidFill>
                  <a:srgbClr val="477C9A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3</a:t>
            </a:r>
          </a:p>
        </p:txBody>
      </p:sp>
      <p:sp>
        <p:nvSpPr>
          <p:cNvPr id="1046" name="Rectangle"/>
          <p:cNvSpPr/>
          <p:nvPr/>
        </p:nvSpPr>
        <p:spPr>
          <a:xfrm>
            <a:off x="8096153" y="3837263"/>
            <a:ext cx="414919" cy="2323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C7E9F4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047" name="4"/>
          <p:cNvSpPr txBox="1"/>
          <p:nvPr/>
        </p:nvSpPr>
        <p:spPr>
          <a:xfrm>
            <a:off x="8070301" y="3799163"/>
            <a:ext cx="160642" cy="218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477C9A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pic>
        <p:nvPicPr>
          <p:cNvPr id="104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46130" y="4148868"/>
            <a:ext cx="618202" cy="320550"/>
          </a:xfrm>
          <a:prstGeom prst="rect">
            <a:avLst/>
          </a:prstGeom>
          <a:ln w="12700">
            <a:miter lim="400000"/>
          </a:ln>
        </p:spPr>
      </p:pic>
      <p:sp>
        <p:nvSpPr>
          <p:cNvPr id="1049" name="Rectangle"/>
          <p:cNvSpPr/>
          <p:nvPr/>
        </p:nvSpPr>
        <p:spPr>
          <a:xfrm>
            <a:off x="1558754" y="2304051"/>
            <a:ext cx="4170584" cy="20627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050" name="Xception"/>
          <p:cNvSpPr/>
          <p:nvPr/>
        </p:nvSpPr>
        <p:spPr>
          <a:xfrm>
            <a:off x="1537807" y="2981964"/>
            <a:ext cx="3876156" cy="894072"/>
          </a:xfrm>
          <a:prstGeom prst="rect">
            <a:avLst/>
          </a:prstGeom>
          <a:solidFill>
            <a:srgbClr val="FFFFFF"/>
          </a:solidFill>
          <a:ln w="25400">
            <a:solidFill>
              <a:srgbClr val="3F709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>
                <a:solidFill>
                  <a:srgbClr val="5285A2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Xception</a:t>
            </a:r>
          </a:p>
        </p:txBody>
      </p:sp>
      <p:sp>
        <p:nvSpPr>
          <p:cNvPr id="1051" name="Line"/>
          <p:cNvSpPr/>
          <p:nvPr/>
        </p:nvSpPr>
        <p:spPr>
          <a:xfrm>
            <a:off x="5423825" y="3429000"/>
            <a:ext cx="337221" cy="1"/>
          </a:xfrm>
          <a:prstGeom prst="line">
            <a:avLst/>
          </a:prstGeom>
          <a:ln w="12700">
            <a:solidFill>
              <a:srgbClr val="5B82A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52" name="(102x102x3)"/>
          <p:cNvSpPr txBox="1"/>
          <p:nvPr/>
        </p:nvSpPr>
        <p:spPr>
          <a:xfrm>
            <a:off x="3171160" y="2608825"/>
            <a:ext cx="772010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(2048,3x3)</a:t>
            </a:r>
          </a:p>
        </p:txBody>
      </p:sp>
      <p:sp>
        <p:nvSpPr>
          <p:cNvPr id="1053" name="(102x102x3)"/>
          <p:cNvSpPr txBox="1"/>
          <p:nvPr/>
        </p:nvSpPr>
        <p:spPr>
          <a:xfrm>
            <a:off x="6019354" y="2608825"/>
            <a:ext cx="507957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(2048)</a:t>
            </a:r>
          </a:p>
        </p:txBody>
      </p:sp>
      <p:sp>
        <p:nvSpPr>
          <p:cNvPr id="1054" name="(102x102x3)"/>
          <p:cNvSpPr txBox="1"/>
          <p:nvPr/>
        </p:nvSpPr>
        <p:spPr>
          <a:xfrm>
            <a:off x="3169923" y="4228920"/>
            <a:ext cx="774484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000">
                <a:solidFill>
                  <a:srgbClr val="527794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XCEPTION</a:t>
            </a:r>
          </a:p>
        </p:txBody>
      </p:sp>
      <p:sp>
        <p:nvSpPr>
          <p:cNvPr id="1055" name="(102x102x3)"/>
          <p:cNvSpPr txBox="1"/>
          <p:nvPr/>
        </p:nvSpPr>
        <p:spPr>
          <a:xfrm>
            <a:off x="5563563" y="4228920"/>
            <a:ext cx="442845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000">
                <a:solidFill>
                  <a:srgbClr val="527794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G.A.B</a:t>
            </a:r>
          </a:p>
        </p:txBody>
      </p:sp>
      <p:sp>
        <p:nvSpPr>
          <p:cNvPr id="1056" name="Rectangle"/>
          <p:cNvSpPr/>
          <p:nvPr/>
        </p:nvSpPr>
        <p:spPr>
          <a:xfrm>
            <a:off x="6510857" y="2509713"/>
            <a:ext cx="648708" cy="1544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057" name="1024"/>
          <p:cNvSpPr txBox="1"/>
          <p:nvPr/>
        </p:nvSpPr>
        <p:spPr>
          <a:xfrm>
            <a:off x="7049661" y="2405683"/>
            <a:ext cx="414915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1024</a:t>
            </a:r>
          </a:p>
        </p:txBody>
      </p:sp>
      <p:sp>
        <p:nvSpPr>
          <p:cNvPr id="1058" name="Xception"/>
          <p:cNvSpPr/>
          <p:nvPr/>
        </p:nvSpPr>
        <p:spPr>
          <a:xfrm>
            <a:off x="5753604" y="2962199"/>
            <a:ext cx="1039456" cy="933602"/>
          </a:xfrm>
          <a:prstGeom prst="rect">
            <a:avLst/>
          </a:prstGeom>
          <a:solidFill>
            <a:srgbClr val="FFFFFF"/>
          </a:solidFill>
          <a:ln w="25400">
            <a:solidFill>
              <a:srgbClr val="3F709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>
                <a:solidFill>
                  <a:srgbClr val="5285A2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G.A.B</a:t>
            </a:r>
          </a:p>
        </p:txBody>
      </p:sp>
      <p:sp>
        <p:nvSpPr>
          <p:cNvPr id="1059" name="Line"/>
          <p:cNvSpPr/>
          <p:nvPr/>
        </p:nvSpPr>
        <p:spPr>
          <a:xfrm>
            <a:off x="6790345" y="3428999"/>
            <a:ext cx="414919" cy="1"/>
          </a:xfrm>
          <a:prstGeom prst="line">
            <a:avLst/>
          </a:prstGeom>
          <a:ln w="12700">
            <a:solidFill>
              <a:srgbClr val="5B82A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60" name="Rectangle"/>
          <p:cNvSpPr/>
          <p:nvPr/>
        </p:nvSpPr>
        <p:spPr>
          <a:xfrm>
            <a:off x="6368419" y="4180874"/>
            <a:ext cx="507957" cy="25653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Evaluation"/>
          <p:cNvSpPr txBox="1"/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/>
          <a:lstStyle/>
          <a:p>
            <a:pPr/>
            <a:r>
              <a:t>Evaluation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Text Placeholder 1"/>
          <p:cNvSpPr txBox="1"/>
          <p:nvPr>
            <p:ph type="body" idx="1"/>
          </p:nvPr>
        </p:nvSpPr>
        <p:spPr>
          <a:xfrm>
            <a:off x="403225" y="1639888"/>
            <a:ext cx="8338505" cy="435769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 </a:t>
            </a:r>
          </a:p>
        </p:txBody>
      </p:sp>
      <p:sp>
        <p:nvSpPr>
          <p:cNvPr id="1065" name="Transfer Learning"/>
          <p:cNvSpPr txBox="1"/>
          <p:nvPr>
            <p:ph type="title"/>
          </p:nvPr>
        </p:nvSpPr>
        <p:spPr>
          <a:xfrm>
            <a:off x="402268" y="476717"/>
            <a:ext cx="7977352" cy="768551"/>
          </a:xfrm>
          <a:prstGeom prst="rect">
            <a:avLst/>
          </a:prstGeom>
        </p:spPr>
        <p:txBody>
          <a:bodyPr/>
          <a:lstStyle/>
          <a:p>
            <a:pPr/>
            <a:r>
              <a:t>Evaluation – old run</a:t>
            </a:r>
          </a:p>
        </p:txBody>
      </p:sp>
      <p:sp>
        <p:nvSpPr>
          <p:cNvPr id="1066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1067" name="Table 3"/>
          <p:cNvGraphicFramePr/>
          <p:nvPr/>
        </p:nvGraphicFramePr>
        <p:xfrm>
          <a:off x="457200" y="1719259"/>
          <a:ext cx="3429000" cy="259588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123950"/>
                <a:gridCol w="883920"/>
                <a:gridCol w="746760"/>
                <a:gridCol w="674369"/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  <a:sym typeface="Helvetica"/>
                        </a:rPr>
                        <a:t>model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  <a:sym typeface="Helvetica"/>
                        </a:rPr>
                        <a:t>Accuracy %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  <a:sym typeface="Helvetica"/>
                        </a:rPr>
                        <a:t>Epochs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  <a:sym typeface="Helvetica"/>
                        </a:rPr>
                        <a:t>Time (mins)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Xception (T0)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91.8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20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1.8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B w="12700">
                      <a:solidFill>
                        <a:srgbClr val="000000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Xception + dense (T1)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90.7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20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3.5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Xception All (T2)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95.1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10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5.4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Our Siamese + Con. Loss (S0)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92.75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32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6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Our Siamese + Triplet. Loss (S1)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91.02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20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2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Xception + Siamese (S2)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>
                      <a:solidFill>
                        <a:srgbClr val="1B6A5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200">
                          <a:sym typeface="Helvetica"/>
                        </a:rPr>
                        <a:t>95.85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>
                      <a:solidFill>
                        <a:srgbClr val="1B6A5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10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>
                      <a:solidFill>
                        <a:srgbClr val="1B6A5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2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>
                      <a:solidFill>
                        <a:srgbClr val="1B6A50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1068" name="TextBox 3"/>
          <p:cNvSpPr txBox="1"/>
          <p:nvPr/>
        </p:nvSpPr>
        <p:spPr>
          <a:xfrm>
            <a:off x="778877" y="5271380"/>
            <a:ext cx="2646212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Table1: Results on 1500 images</a:t>
            </a:r>
          </a:p>
        </p:txBody>
      </p:sp>
      <p:sp>
        <p:nvSpPr>
          <p:cNvPr id="1069" name="TextBox 11"/>
          <p:cNvSpPr txBox="1"/>
          <p:nvPr/>
        </p:nvSpPr>
        <p:spPr>
          <a:xfrm>
            <a:off x="5334051" y="5271380"/>
            <a:ext cx="2659278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Table2: Results on 2500 images</a:t>
            </a:r>
          </a:p>
        </p:txBody>
      </p:sp>
      <p:graphicFrame>
        <p:nvGraphicFramePr>
          <p:cNvPr id="1070" name="Table 3"/>
          <p:cNvGraphicFramePr/>
          <p:nvPr/>
        </p:nvGraphicFramePr>
        <p:xfrm>
          <a:off x="4949190" y="1719259"/>
          <a:ext cx="3429002" cy="259588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123950"/>
                <a:gridCol w="883920"/>
                <a:gridCol w="746760"/>
                <a:gridCol w="674369"/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  <a:sym typeface="Helvetica"/>
                        </a:rPr>
                        <a:t>model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  <a:sym typeface="Helvetica"/>
                        </a:rPr>
                        <a:t>Accuracy %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  <a:sym typeface="Helvetica"/>
                        </a:rPr>
                        <a:t>Epochs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  <a:sym typeface="Helvetica"/>
                        </a:rPr>
                        <a:t>Time (mins)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Xception (T0)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89.9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20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4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B w="12700">
                      <a:solidFill>
                        <a:srgbClr val="000000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Xception + dense (T1)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89.3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20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4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Xception All (T2)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94.0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10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6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Our Siamese + Con. Loss (S0)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90.20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32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14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Our Siamese + Triplet. Loss (S1)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-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-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-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Xception + Siamese (S2)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>
                      <a:solidFill>
                        <a:srgbClr val="1B6A5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ym typeface="Helvetica"/>
                        </a:rPr>
                        <a:t>-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>
                      <a:solidFill>
                        <a:srgbClr val="1B6A5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ym typeface="Helvetica"/>
                        </a:rPr>
                        <a:t>-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>
                      <a:solidFill>
                        <a:srgbClr val="1B6A5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-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>
                      <a:solidFill>
                        <a:srgbClr val="1B6A50"/>
                      </a:solidFill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Comparison of Transfer Learning"/>
          <p:cNvSpPr txBox="1"/>
          <p:nvPr>
            <p:ph type="title"/>
          </p:nvPr>
        </p:nvSpPr>
        <p:spPr>
          <a:xfrm>
            <a:off x="402268" y="476717"/>
            <a:ext cx="7977352" cy="768551"/>
          </a:xfrm>
          <a:prstGeom prst="rect">
            <a:avLst/>
          </a:prstGeom>
        </p:spPr>
        <p:txBody>
          <a:bodyPr/>
          <a:lstStyle/>
          <a:p>
            <a:pPr/>
            <a:r>
              <a:t>Comparison of Transfer Learning</a:t>
            </a:r>
          </a:p>
        </p:txBody>
      </p:sp>
      <p:sp>
        <p:nvSpPr>
          <p:cNvPr id="1073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872" y="2248167"/>
            <a:ext cx="4234642" cy="32630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46215" y="2315878"/>
            <a:ext cx="3968471" cy="3127588"/>
          </a:xfrm>
          <a:prstGeom prst="rect">
            <a:avLst/>
          </a:prstGeom>
          <a:ln w="12700">
            <a:miter lim="400000"/>
          </a:ln>
        </p:spPr>
      </p:pic>
      <p:sp>
        <p:nvSpPr>
          <p:cNvPr id="1076" name="TextBox 6"/>
          <p:cNvSpPr txBox="1"/>
          <p:nvPr/>
        </p:nvSpPr>
        <p:spPr>
          <a:xfrm>
            <a:off x="1572933" y="6308521"/>
            <a:ext cx="5503183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Figure X: Description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Comparison of Siamese Network"/>
          <p:cNvSpPr txBox="1"/>
          <p:nvPr>
            <p:ph type="title"/>
          </p:nvPr>
        </p:nvSpPr>
        <p:spPr>
          <a:xfrm>
            <a:off x="402268" y="476717"/>
            <a:ext cx="7977352" cy="768551"/>
          </a:xfrm>
          <a:prstGeom prst="rect">
            <a:avLst/>
          </a:prstGeom>
        </p:spPr>
        <p:txBody>
          <a:bodyPr/>
          <a:lstStyle/>
          <a:p>
            <a:pPr/>
            <a:r>
              <a:t>Comparison of Siamese Network</a:t>
            </a:r>
          </a:p>
        </p:txBody>
      </p:sp>
      <p:sp>
        <p:nvSpPr>
          <p:cNvPr id="1079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049" y="2082581"/>
            <a:ext cx="4262340" cy="32843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09830" y="2189764"/>
            <a:ext cx="4109566" cy="3197410"/>
          </a:xfrm>
          <a:prstGeom prst="rect">
            <a:avLst/>
          </a:prstGeom>
          <a:ln w="12700">
            <a:miter lim="400000"/>
          </a:ln>
        </p:spPr>
      </p:pic>
      <p:sp>
        <p:nvSpPr>
          <p:cNvPr id="1082" name="TextBox 5"/>
          <p:cNvSpPr txBox="1"/>
          <p:nvPr/>
        </p:nvSpPr>
        <p:spPr>
          <a:xfrm>
            <a:off x="1572933" y="6308521"/>
            <a:ext cx="5503183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Figure X: Description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Comparison best models"/>
          <p:cNvSpPr txBox="1"/>
          <p:nvPr>
            <p:ph type="title"/>
          </p:nvPr>
        </p:nvSpPr>
        <p:spPr>
          <a:xfrm>
            <a:off x="402268" y="476717"/>
            <a:ext cx="7977352" cy="768551"/>
          </a:xfrm>
          <a:prstGeom prst="rect">
            <a:avLst/>
          </a:prstGeom>
        </p:spPr>
        <p:txBody>
          <a:bodyPr/>
          <a:lstStyle/>
          <a:p>
            <a:pPr/>
            <a:r>
              <a:t>Comparison best models</a:t>
            </a:r>
          </a:p>
        </p:txBody>
      </p:sp>
      <p:sp>
        <p:nvSpPr>
          <p:cNvPr id="1085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021" y="2403699"/>
            <a:ext cx="3934056" cy="27972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71392" y="2458666"/>
            <a:ext cx="3738593" cy="2723452"/>
          </a:xfrm>
          <a:prstGeom prst="rect">
            <a:avLst/>
          </a:prstGeom>
          <a:ln w="12700">
            <a:miter lim="400000"/>
          </a:ln>
        </p:spPr>
      </p:pic>
      <p:sp>
        <p:nvSpPr>
          <p:cNvPr id="1088" name="TextBox 5"/>
          <p:cNvSpPr txBox="1"/>
          <p:nvPr/>
        </p:nvSpPr>
        <p:spPr>
          <a:xfrm>
            <a:off x="1572933" y="6308521"/>
            <a:ext cx="5503183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Figure X: Description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Comparison best models"/>
          <p:cNvSpPr txBox="1"/>
          <p:nvPr>
            <p:ph type="title"/>
          </p:nvPr>
        </p:nvSpPr>
        <p:spPr>
          <a:xfrm>
            <a:off x="402268" y="476717"/>
            <a:ext cx="7977352" cy="768551"/>
          </a:xfrm>
          <a:prstGeom prst="rect">
            <a:avLst/>
          </a:prstGeom>
        </p:spPr>
        <p:txBody>
          <a:bodyPr/>
          <a:lstStyle/>
          <a:p>
            <a:pPr/>
            <a:r>
              <a:t>Comparison best models</a:t>
            </a:r>
          </a:p>
        </p:txBody>
      </p:sp>
      <p:sp>
        <p:nvSpPr>
          <p:cNvPr id="1091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9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269" y="1470663"/>
            <a:ext cx="3607669" cy="4024127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093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0" y="1470663"/>
            <a:ext cx="4306259" cy="402412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094" name="TextBox 12"/>
          <p:cNvSpPr txBox="1"/>
          <p:nvPr/>
        </p:nvSpPr>
        <p:spPr>
          <a:xfrm>
            <a:off x="1079382" y="5623712"/>
            <a:ext cx="2827275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(a) Xception + Siamese</a:t>
            </a:r>
          </a:p>
        </p:txBody>
      </p:sp>
      <p:sp>
        <p:nvSpPr>
          <p:cNvPr id="1095" name="TextBox 13"/>
          <p:cNvSpPr txBox="1"/>
          <p:nvPr/>
        </p:nvSpPr>
        <p:spPr>
          <a:xfrm>
            <a:off x="5946349" y="5623712"/>
            <a:ext cx="1557559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(b) Xception all</a:t>
            </a:r>
          </a:p>
        </p:txBody>
      </p:sp>
      <p:sp>
        <p:nvSpPr>
          <p:cNvPr id="1096" name="TextBox 7"/>
          <p:cNvSpPr txBox="1"/>
          <p:nvPr/>
        </p:nvSpPr>
        <p:spPr>
          <a:xfrm>
            <a:off x="1572933" y="6308521"/>
            <a:ext cx="5503183" cy="52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 Figure X: visualization of embedded test data projected to 2D space 	with UMAP using  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https://projector.tensorflow.org/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Thank you!"/>
          <p:cNvSpPr txBox="1"/>
          <p:nvPr>
            <p:ph type="title"/>
          </p:nvPr>
        </p:nvSpPr>
        <p:spPr>
          <a:xfrm>
            <a:off x="571500" y="1876585"/>
            <a:ext cx="6858000" cy="2387605"/>
          </a:xfrm>
          <a:prstGeom prst="rect">
            <a:avLst/>
          </a:prstGeom>
        </p:spPr>
        <p:txBody>
          <a:bodyPr/>
          <a:lstStyle/>
          <a:p>
            <a:pPr/>
            <a:r>
              <a:t>Thank you!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Text Placeholder 1"/>
          <p:cNvSpPr txBox="1"/>
          <p:nvPr>
            <p:ph type="body" idx="1"/>
          </p:nvPr>
        </p:nvSpPr>
        <p:spPr>
          <a:xfrm>
            <a:off x="403225" y="1639888"/>
            <a:ext cx="8338505" cy="4357690"/>
          </a:xfrm>
          <a:prstGeom prst="rect">
            <a:avLst/>
          </a:prstGeom>
        </p:spPr>
        <p:txBody>
          <a:bodyPr/>
          <a:lstStyle/>
          <a:p>
            <a:pPr/>
            <a:r>
              <a:t>Compare a simple Siamese network features with transfer learning approach on shoes dataset classification accuracy.</a:t>
            </a:r>
          </a:p>
          <a:p>
            <a:pPr/>
          </a:p>
          <a:p>
            <a:pPr/>
            <a:r>
              <a:t>Investigate the effect of Siamese network on the features from transfer learning.</a:t>
            </a:r>
          </a:p>
        </p:txBody>
      </p:sp>
      <p:sp>
        <p:nvSpPr>
          <p:cNvPr id="758" name="Objective"/>
          <p:cNvSpPr txBox="1"/>
          <p:nvPr>
            <p:ph type="title"/>
          </p:nvPr>
        </p:nvSpPr>
        <p:spPr>
          <a:xfrm>
            <a:off x="402268" y="476717"/>
            <a:ext cx="7977352" cy="768551"/>
          </a:xfrm>
          <a:prstGeom prst="rect">
            <a:avLst/>
          </a:prstGeom>
        </p:spPr>
        <p:txBody>
          <a:bodyPr/>
          <a:lstStyle/>
          <a:p>
            <a:pPr/>
            <a:r>
              <a:t>Objective</a:t>
            </a:r>
          </a:p>
        </p:txBody>
      </p:sp>
      <p:sp>
        <p:nvSpPr>
          <p:cNvPr id="759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Triplet Loss"/>
          <p:cNvSpPr txBox="1"/>
          <p:nvPr>
            <p:ph type="title"/>
          </p:nvPr>
        </p:nvSpPr>
        <p:spPr>
          <a:xfrm>
            <a:off x="402270" y="476717"/>
            <a:ext cx="7977348" cy="768551"/>
          </a:xfrm>
          <a:prstGeom prst="rect">
            <a:avLst/>
          </a:prstGeom>
        </p:spPr>
        <p:txBody>
          <a:bodyPr/>
          <a:lstStyle/>
          <a:p>
            <a:pPr/>
            <a:r>
              <a:t>Triplet Loss</a:t>
            </a:r>
          </a:p>
        </p:txBody>
      </p:sp>
      <p:sp>
        <p:nvSpPr>
          <p:cNvPr id="1101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02" name="SCHOOL OF - to apply in all slides at the same time edit in Insert &gt; Header &amp; Footer"/>
          <p:cNvSpPr txBox="1"/>
          <p:nvPr/>
        </p:nvSpPr>
        <p:spPr>
          <a:xfrm>
            <a:off x="2508249" y="6625332"/>
            <a:ext cx="414899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https://www.tensorflow.org/addons/tutorials/losses_triplet</a:t>
            </a:r>
          </a:p>
        </p:txBody>
      </p:sp>
      <p:pic>
        <p:nvPicPr>
          <p:cNvPr id="1103" name="Screen Shot 2021-04-16 at 11.17.53 PM 2.png" descr="Screen Shot 2021-04-16 at 11.17.53 PM 2.png"/>
          <p:cNvPicPr>
            <a:picLocks noChangeAspect="1"/>
          </p:cNvPicPr>
          <p:nvPr/>
        </p:nvPicPr>
        <p:blipFill>
          <a:blip r:embed="rId2">
            <a:extLst/>
          </a:blip>
          <a:srcRect l="0" t="48807" r="0" b="0"/>
          <a:stretch>
            <a:fillRect/>
          </a:stretch>
        </p:blipFill>
        <p:spPr>
          <a:xfrm>
            <a:off x="1073577" y="1790070"/>
            <a:ext cx="7018512" cy="30186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Triplet Mining"/>
          <p:cNvSpPr txBox="1"/>
          <p:nvPr>
            <p:ph type="title"/>
          </p:nvPr>
        </p:nvSpPr>
        <p:spPr>
          <a:xfrm>
            <a:off x="402270" y="476717"/>
            <a:ext cx="7977348" cy="768551"/>
          </a:xfrm>
          <a:prstGeom prst="rect">
            <a:avLst/>
          </a:prstGeom>
        </p:spPr>
        <p:txBody>
          <a:bodyPr/>
          <a:lstStyle/>
          <a:p>
            <a:pPr/>
            <a:r>
              <a:t>Triplet Mining</a:t>
            </a:r>
          </a:p>
        </p:txBody>
      </p:sp>
      <p:sp>
        <p:nvSpPr>
          <p:cNvPr id="1106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07" name="SCHOOL OF - to apply in all slides at the same time edit in Insert &gt; Header &amp; Footer"/>
          <p:cNvSpPr txBox="1"/>
          <p:nvPr/>
        </p:nvSpPr>
        <p:spPr>
          <a:xfrm>
            <a:off x="2508249" y="6625332"/>
            <a:ext cx="414899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SCHOOL OF - to apply in all slides at the same time edit in Insert &gt; Header &amp; Footer</a:t>
            </a:r>
          </a:p>
        </p:txBody>
      </p:sp>
      <p:grpSp>
        <p:nvGrpSpPr>
          <p:cNvPr id="1120" name="Group 1"/>
          <p:cNvGrpSpPr/>
          <p:nvPr/>
        </p:nvGrpSpPr>
        <p:grpSpPr>
          <a:xfrm>
            <a:off x="4058812" y="1655398"/>
            <a:ext cx="4409450" cy="3736402"/>
            <a:chOff x="-1" y="0"/>
            <a:chExt cx="4409449" cy="3736401"/>
          </a:xfrm>
        </p:grpSpPr>
        <p:sp>
          <p:nvSpPr>
            <p:cNvPr id="1108" name="Circle"/>
            <p:cNvSpPr/>
            <p:nvPr/>
          </p:nvSpPr>
          <p:spPr>
            <a:xfrm>
              <a:off x="400107" y="162940"/>
              <a:ext cx="3525765" cy="3476426"/>
            </a:xfrm>
            <a:prstGeom prst="ellipse">
              <a:avLst/>
            </a:prstGeom>
            <a:solidFill>
              <a:srgbClr val="BFDE83"/>
            </a:solidFill>
            <a:ln w="25400" cap="flat">
              <a:solidFill>
                <a:srgbClr val="000000"/>
              </a:solidFill>
              <a:prstDash val="sysDot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1109" name="Circle"/>
            <p:cNvSpPr/>
            <p:nvPr/>
          </p:nvSpPr>
          <p:spPr>
            <a:xfrm>
              <a:off x="987733" y="742344"/>
              <a:ext cx="2350513" cy="2317617"/>
            </a:xfrm>
            <a:prstGeom prst="ellipse">
              <a:avLst/>
            </a:prstGeom>
            <a:solidFill>
              <a:schemeClr val="accent4">
                <a:lumOff val="25000"/>
              </a:schemeClr>
            </a:solidFill>
            <a:ln w="25400" cap="flat">
              <a:solidFill>
                <a:srgbClr val="000000"/>
              </a:solidFill>
              <a:prstDash val="sysDot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1110" name="Circle"/>
            <p:cNvSpPr/>
            <p:nvPr/>
          </p:nvSpPr>
          <p:spPr>
            <a:xfrm>
              <a:off x="3184738" y="2014667"/>
              <a:ext cx="235057" cy="231767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300"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1111" name="P"/>
            <p:cNvSpPr txBox="1"/>
            <p:nvPr/>
          </p:nvSpPr>
          <p:spPr>
            <a:xfrm>
              <a:off x="3226632" y="1996125"/>
              <a:ext cx="214257" cy="294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3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P</a:t>
              </a:r>
            </a:p>
          </p:txBody>
        </p:sp>
        <p:sp>
          <p:nvSpPr>
            <p:cNvPr id="1112" name="Circle"/>
            <p:cNvSpPr/>
            <p:nvPr/>
          </p:nvSpPr>
          <p:spPr>
            <a:xfrm>
              <a:off x="2045461" y="1785269"/>
              <a:ext cx="235057" cy="231767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300"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1113" name="A"/>
            <p:cNvSpPr txBox="1"/>
            <p:nvPr/>
          </p:nvSpPr>
          <p:spPr>
            <a:xfrm>
              <a:off x="2063849" y="1766728"/>
              <a:ext cx="214257" cy="294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3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1114" name="Line"/>
            <p:cNvSpPr/>
            <p:nvPr/>
          </p:nvSpPr>
          <p:spPr>
            <a:xfrm flipV="1">
              <a:off x="3256693" y="1274411"/>
              <a:ext cx="561950" cy="19632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15" name="margin"/>
            <p:cNvSpPr txBox="1"/>
            <p:nvPr/>
          </p:nvSpPr>
          <p:spPr>
            <a:xfrm rot="20510248">
              <a:off x="3298229" y="1320080"/>
              <a:ext cx="608788" cy="294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3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margin</a:t>
              </a:r>
            </a:p>
          </p:txBody>
        </p:sp>
        <p:sp>
          <p:nvSpPr>
            <p:cNvPr id="1116" name="Hard negatives"/>
            <p:cNvSpPr txBox="1"/>
            <p:nvPr/>
          </p:nvSpPr>
          <p:spPr>
            <a:xfrm>
              <a:off x="1600987" y="1032188"/>
              <a:ext cx="1214612" cy="294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3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Hard negatives</a:t>
              </a:r>
            </a:p>
          </p:txBody>
        </p:sp>
        <p:sp>
          <p:nvSpPr>
            <p:cNvPr id="1117" name="Semi-hard negatives"/>
            <p:cNvSpPr txBox="1"/>
            <p:nvPr/>
          </p:nvSpPr>
          <p:spPr>
            <a:xfrm>
              <a:off x="1668143" y="431500"/>
              <a:ext cx="1618333" cy="294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3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Semi-hard negatives</a:t>
              </a:r>
            </a:p>
          </p:txBody>
        </p:sp>
        <p:sp>
          <p:nvSpPr>
            <p:cNvPr id="1118" name="Easy negatives"/>
            <p:cNvSpPr txBox="1"/>
            <p:nvPr/>
          </p:nvSpPr>
          <p:spPr>
            <a:xfrm>
              <a:off x="3426229" y="205893"/>
              <a:ext cx="786383" cy="701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3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Easy negatives</a:t>
              </a:r>
            </a:p>
          </p:txBody>
        </p:sp>
        <p:sp>
          <p:nvSpPr>
            <p:cNvPr id="1119" name="Rectangle"/>
            <p:cNvSpPr/>
            <p:nvPr/>
          </p:nvSpPr>
          <p:spPr>
            <a:xfrm>
              <a:off x="-2" y="0"/>
              <a:ext cx="4409451" cy="3736402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</p:grpSp>
      <p:sp>
        <p:nvSpPr>
          <p:cNvPr id="1121" name="TextBox 17"/>
          <p:cNvSpPr txBox="1"/>
          <p:nvPr/>
        </p:nvSpPr>
        <p:spPr>
          <a:xfrm>
            <a:off x="3825608" y="5662374"/>
            <a:ext cx="5815808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Figure X: Types of negatives - given an anchor and a positive </a:t>
            </a:r>
          </a:p>
        </p:txBody>
      </p:sp>
      <p:sp>
        <p:nvSpPr>
          <p:cNvPr id="1122" name="Content Placeholder 2"/>
          <p:cNvSpPr txBox="1"/>
          <p:nvPr/>
        </p:nvSpPr>
        <p:spPr>
          <a:xfrm>
            <a:off x="46444" y="1515303"/>
            <a:ext cx="6196019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lvl="1" marL="731519" indent="-274319">
              <a:spcBef>
                <a:spcPts val="1000"/>
              </a:spcBef>
              <a:buClr>
                <a:srgbClr val="006241"/>
              </a:buClr>
              <a:buSzPct val="100000"/>
              <a:buFont typeface="Arial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 lvl="1" marL="731519" indent="-274319">
              <a:spcBef>
                <a:spcPts val="1000"/>
              </a:spcBef>
              <a:buClr>
                <a:srgbClr val="006241"/>
              </a:buClr>
              <a:buSzPct val="100000"/>
              <a:buFont typeface="Arial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Easy Triplets: </a:t>
            </a:r>
            <a:endParaRPr sz="2400"/>
          </a:p>
          <a:p>
            <a:pPr lvl="1" indent="457200">
              <a:spcBef>
                <a:spcPts val="1000"/>
              </a:spcBef>
              <a:defRPr sz="14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	</a:t>
            </a:r>
          </a:p>
          <a:p>
            <a:pPr lvl="1" marL="731519" indent="-274319">
              <a:spcBef>
                <a:spcPts val="1000"/>
              </a:spcBef>
              <a:buClr>
                <a:srgbClr val="006241"/>
              </a:buClr>
              <a:buSzPct val="100000"/>
              <a:buFont typeface="Arial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 lvl="1" marL="731519" indent="-274319">
              <a:spcBef>
                <a:spcPts val="1000"/>
              </a:spcBef>
              <a:buClr>
                <a:srgbClr val="006241"/>
              </a:buClr>
              <a:buSzPct val="100000"/>
              <a:buFont typeface="Arial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Hard Triplets: </a:t>
            </a:r>
            <a:endParaRPr sz="2400"/>
          </a:p>
          <a:p>
            <a:pPr lvl="2" indent="914400">
              <a:spcBef>
                <a:spcPts val="1000"/>
              </a:spcBef>
              <a:defRPr sz="1400">
                <a:latin typeface="Cambria Math"/>
                <a:ea typeface="Cambria Math"/>
                <a:cs typeface="Cambria Math"/>
                <a:sym typeface="Cambria Math"/>
              </a:defRPr>
            </a:pPr>
            <a:r>
              <a:t>d(,</a:t>
            </a:r>
            <a:r>
              <a:rPr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t>)  &lt;  d(,</a:t>
            </a:r>
            <a:r>
              <a:rPr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t>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lvl="1" marL="731519" indent="-274319">
              <a:spcBef>
                <a:spcPts val="1000"/>
              </a:spcBef>
              <a:buClr>
                <a:srgbClr val="006241"/>
              </a:buClr>
              <a:buSzPct val="100000"/>
              <a:buFont typeface="Arial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 lvl="1" marL="731519" indent="-274319">
              <a:spcBef>
                <a:spcPts val="1000"/>
              </a:spcBef>
              <a:buClr>
                <a:srgbClr val="006241"/>
              </a:buClr>
              <a:buSzPct val="100000"/>
              <a:buFont typeface="Arial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Semi-Hard Triplets: </a:t>
            </a:r>
            <a:endParaRPr sz="2400"/>
          </a:p>
          <a:p>
            <a:pPr lvl="2" indent="914400">
              <a:spcBef>
                <a:spcPts val="1000"/>
              </a:spcBef>
              <a:defRPr sz="1400">
                <a:latin typeface="Cambria Math"/>
                <a:ea typeface="Cambria Math"/>
                <a:cs typeface="Cambria Math"/>
                <a:sym typeface="Cambria Math"/>
              </a:defRPr>
            </a:pPr>
            <a:r>
              <a:t>d(,</a:t>
            </a:r>
            <a:r>
              <a:rPr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t>)  &lt;  d(,</a:t>
            </a:r>
            <a:r>
              <a:rPr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t>) &lt;  d(,</a:t>
            </a:r>
            <a:r>
              <a:rPr>
                <a:latin typeface="Proxima Nova"/>
                <a:ea typeface="Proxima Nova"/>
                <a:cs typeface="Proxima Nova"/>
                <a:sym typeface="Proxima Nova"/>
              </a:rP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Title 2"/>
          <p:cNvSpPr txBox="1"/>
          <p:nvPr>
            <p:ph type="title"/>
          </p:nvPr>
        </p:nvSpPr>
        <p:spPr>
          <a:xfrm>
            <a:off x="402268" y="476717"/>
            <a:ext cx="7977352" cy="768551"/>
          </a:xfrm>
          <a:prstGeom prst="rect">
            <a:avLst/>
          </a:prstGeom>
        </p:spPr>
        <p:txBody>
          <a:bodyPr/>
          <a:lstStyle/>
          <a:p>
            <a:pPr/>
            <a:r>
              <a:t>Implementation</a:t>
            </a:r>
          </a:p>
        </p:txBody>
      </p:sp>
      <p:pic>
        <p:nvPicPr>
          <p:cNvPr id="1125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18509" y="2770970"/>
            <a:ext cx="3822266" cy="26874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26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2269" y="2090054"/>
            <a:ext cx="4267571" cy="39468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27" name="TextBox 11"/>
          <p:cNvSpPr txBox="1"/>
          <p:nvPr/>
        </p:nvSpPr>
        <p:spPr>
          <a:xfrm>
            <a:off x="402269" y="6084423"/>
            <a:ext cx="3488596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Fig.: CNN architecture (feature extraction)</a:t>
            </a:r>
          </a:p>
        </p:txBody>
      </p:sp>
      <p:sp>
        <p:nvSpPr>
          <p:cNvPr id="1128" name="TextBox 12"/>
          <p:cNvSpPr txBox="1"/>
          <p:nvPr/>
        </p:nvSpPr>
        <p:spPr>
          <a:xfrm>
            <a:off x="5289955" y="6059406"/>
            <a:ext cx="3488597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Fig: Siamese network architecture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27" grpId="2"/>
      <p:bldP build="whole" bldLvl="1" animBg="1" rev="0" advAuto="0" spid="1128" grpId="4"/>
      <p:bldP build="whole" bldLvl="1" animBg="1" rev="0" advAuto="0" spid="1125" grpId="3"/>
      <p:bldP build="whole" bldLvl="1" animBg="1" rev="0" advAuto="0" spid="1126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Title 2"/>
          <p:cNvSpPr txBox="1"/>
          <p:nvPr>
            <p:ph type="title"/>
          </p:nvPr>
        </p:nvSpPr>
        <p:spPr>
          <a:xfrm>
            <a:off x="402268" y="476717"/>
            <a:ext cx="7977352" cy="768551"/>
          </a:xfrm>
          <a:prstGeom prst="rect">
            <a:avLst/>
          </a:prstGeom>
        </p:spPr>
        <p:txBody>
          <a:bodyPr/>
          <a:lstStyle/>
          <a:p>
            <a:pPr/>
            <a:r>
              <a:t>Implementation</a:t>
            </a:r>
          </a:p>
        </p:txBody>
      </p:sp>
      <p:pic>
        <p:nvPicPr>
          <p:cNvPr id="113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5969" y="1964095"/>
            <a:ext cx="5529292" cy="3594942"/>
          </a:xfrm>
          <a:prstGeom prst="rect">
            <a:avLst/>
          </a:prstGeom>
          <a:ln w="12700">
            <a:miter lim="400000"/>
          </a:ln>
        </p:spPr>
      </p:pic>
      <p:sp>
        <p:nvSpPr>
          <p:cNvPr id="1132" name="TextBox 5"/>
          <p:cNvSpPr txBox="1"/>
          <p:nvPr/>
        </p:nvSpPr>
        <p:spPr>
          <a:xfrm>
            <a:off x="2273055" y="6033106"/>
            <a:ext cx="3838498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Fig: Our Siamese architecture for triplet loss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31" grpId="1"/>
      <p:bldP build="whole" bldLvl="1" animBg="1" rev="0" advAuto="0" spid="1132" grpId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ransfer Learning"/>
          <p:cNvSpPr txBox="1"/>
          <p:nvPr>
            <p:ph type="title"/>
          </p:nvPr>
        </p:nvSpPr>
        <p:spPr>
          <a:xfrm>
            <a:off x="402268" y="476717"/>
            <a:ext cx="7977352" cy="7685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6241"/>
                </a:solidFill>
              </a:defRPr>
            </a:lvl1pPr>
          </a:lstStyle>
          <a:p>
            <a:pPr/>
            <a:r>
              <a:t>Transfer Learning</a:t>
            </a:r>
          </a:p>
        </p:txBody>
      </p:sp>
      <p:sp>
        <p:nvSpPr>
          <p:cNvPr id="1135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9902" y="1647369"/>
            <a:ext cx="2700560" cy="1820455"/>
          </a:xfrm>
          <a:prstGeom prst="rect">
            <a:avLst/>
          </a:prstGeom>
          <a:ln w="12700">
            <a:miter lim="400000"/>
          </a:ln>
        </p:spPr>
      </p:pic>
      <p:sp>
        <p:nvSpPr>
          <p:cNvPr id="1137" name="TextBox 1"/>
          <p:cNvSpPr txBox="1"/>
          <p:nvPr/>
        </p:nvSpPr>
        <p:spPr>
          <a:xfrm>
            <a:off x="1476462" y="3487918"/>
            <a:ext cx="1472269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(a) Xception</a:t>
            </a:r>
          </a:p>
        </p:txBody>
      </p:sp>
      <p:pic>
        <p:nvPicPr>
          <p:cNvPr id="113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50706" y="1567676"/>
            <a:ext cx="2941081" cy="1920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73325" y="3723509"/>
            <a:ext cx="2641838" cy="1754505"/>
          </a:xfrm>
          <a:prstGeom prst="rect">
            <a:avLst/>
          </a:prstGeom>
          <a:ln w="12700">
            <a:miter lim="400000"/>
          </a:ln>
        </p:spPr>
      </p:pic>
      <p:sp>
        <p:nvSpPr>
          <p:cNvPr id="1140" name="TextBox 8"/>
          <p:cNvSpPr txBox="1"/>
          <p:nvPr/>
        </p:nvSpPr>
        <p:spPr>
          <a:xfrm>
            <a:off x="3772949" y="5559714"/>
            <a:ext cx="1472271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(c) Xception All</a:t>
            </a:r>
          </a:p>
        </p:txBody>
      </p:sp>
      <p:sp>
        <p:nvSpPr>
          <p:cNvPr id="1141" name="TextBox 9"/>
          <p:cNvSpPr txBox="1"/>
          <p:nvPr/>
        </p:nvSpPr>
        <p:spPr>
          <a:xfrm>
            <a:off x="6136695" y="3567069"/>
            <a:ext cx="1895764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(b) Xception + dense</a:t>
            </a:r>
          </a:p>
        </p:txBody>
      </p:sp>
      <p:sp>
        <p:nvSpPr>
          <p:cNvPr id="1142" name="TextBox 10"/>
          <p:cNvSpPr txBox="1"/>
          <p:nvPr/>
        </p:nvSpPr>
        <p:spPr>
          <a:xfrm>
            <a:off x="1572933" y="6308521"/>
            <a:ext cx="5503183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Figure X: loss diagram for transfer learning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Contrastive Loss"/>
          <p:cNvSpPr txBox="1"/>
          <p:nvPr>
            <p:ph type="title"/>
          </p:nvPr>
        </p:nvSpPr>
        <p:spPr>
          <a:xfrm>
            <a:off x="402268" y="476717"/>
            <a:ext cx="7977352" cy="7685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6241"/>
                </a:solidFill>
              </a:defRPr>
            </a:lvl1pPr>
          </a:lstStyle>
          <a:p>
            <a:pPr/>
            <a:r>
              <a:t>Contrastive Loss</a:t>
            </a:r>
          </a:p>
        </p:txBody>
      </p:sp>
      <p:sp>
        <p:nvSpPr>
          <p:cNvPr id="1145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4456" y="1522327"/>
            <a:ext cx="2772942" cy="1703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28621" y="1434245"/>
            <a:ext cx="2802164" cy="19066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63023" y="3458640"/>
            <a:ext cx="2827279" cy="2164635"/>
          </a:xfrm>
          <a:prstGeom prst="rect">
            <a:avLst/>
          </a:prstGeom>
          <a:ln w="12700">
            <a:miter lim="400000"/>
          </a:ln>
        </p:spPr>
      </p:pic>
      <p:sp>
        <p:nvSpPr>
          <p:cNvPr id="1149" name="TextBox 8"/>
          <p:cNvSpPr txBox="1"/>
          <p:nvPr/>
        </p:nvSpPr>
        <p:spPr>
          <a:xfrm>
            <a:off x="1275127" y="3359798"/>
            <a:ext cx="2827275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Our Siamese + Con. loss</a:t>
            </a:r>
          </a:p>
        </p:txBody>
      </p:sp>
      <p:sp>
        <p:nvSpPr>
          <p:cNvPr id="1150" name="TextBox 9"/>
          <p:cNvSpPr txBox="1"/>
          <p:nvPr/>
        </p:nvSpPr>
        <p:spPr>
          <a:xfrm>
            <a:off x="6013625" y="3359798"/>
            <a:ext cx="2827278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Our Siamese + Triplet. loss</a:t>
            </a:r>
          </a:p>
        </p:txBody>
      </p:sp>
      <p:sp>
        <p:nvSpPr>
          <p:cNvPr id="1151" name="TextBox 10"/>
          <p:cNvSpPr txBox="1"/>
          <p:nvPr/>
        </p:nvSpPr>
        <p:spPr>
          <a:xfrm>
            <a:off x="3528964" y="5696680"/>
            <a:ext cx="2827278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Xception + Siamese</a:t>
            </a:r>
          </a:p>
        </p:txBody>
      </p:sp>
      <p:sp>
        <p:nvSpPr>
          <p:cNvPr id="1152" name="TextBox 11"/>
          <p:cNvSpPr txBox="1"/>
          <p:nvPr/>
        </p:nvSpPr>
        <p:spPr>
          <a:xfrm>
            <a:off x="1572933" y="6308521"/>
            <a:ext cx="5503183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Figure X: loss diagram for transfer learning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Analyze each class"/>
          <p:cNvSpPr txBox="1"/>
          <p:nvPr>
            <p:ph type="title"/>
          </p:nvPr>
        </p:nvSpPr>
        <p:spPr>
          <a:xfrm>
            <a:off x="402268" y="476717"/>
            <a:ext cx="7977352" cy="768551"/>
          </a:xfrm>
          <a:prstGeom prst="rect">
            <a:avLst/>
          </a:prstGeom>
        </p:spPr>
        <p:txBody>
          <a:bodyPr/>
          <a:lstStyle/>
          <a:p>
            <a:pPr/>
            <a:r>
              <a:t>Analyze each class</a:t>
            </a:r>
          </a:p>
        </p:txBody>
      </p:sp>
      <p:sp>
        <p:nvSpPr>
          <p:cNvPr id="1155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3033" y="1474095"/>
            <a:ext cx="7415822" cy="5097801"/>
          </a:xfrm>
          <a:prstGeom prst="rect">
            <a:avLst/>
          </a:prstGeom>
          <a:ln w="12700">
            <a:miter lim="400000"/>
          </a:ln>
        </p:spPr>
      </p:pic>
      <p:sp>
        <p:nvSpPr>
          <p:cNvPr id="1157" name="TextBox 4"/>
          <p:cNvSpPr txBox="1"/>
          <p:nvPr/>
        </p:nvSpPr>
        <p:spPr>
          <a:xfrm>
            <a:off x="1765881" y="6462171"/>
            <a:ext cx="5503179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Figure X: accuracy per class of best models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Dataset"/>
          <p:cNvSpPr txBox="1"/>
          <p:nvPr>
            <p:ph type="title"/>
          </p:nvPr>
        </p:nvSpPr>
        <p:spPr>
          <a:xfrm>
            <a:off x="402268" y="476717"/>
            <a:ext cx="7977352" cy="768551"/>
          </a:xfrm>
          <a:prstGeom prst="rect">
            <a:avLst/>
          </a:prstGeom>
        </p:spPr>
        <p:txBody>
          <a:bodyPr/>
          <a:lstStyle/>
          <a:p>
            <a:pPr/>
            <a:r>
              <a:t>Dataset</a:t>
            </a:r>
          </a:p>
        </p:txBody>
      </p:sp>
      <p:sp>
        <p:nvSpPr>
          <p:cNvPr id="762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63" name="data_example.png" descr="data_examp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2611" y="1669600"/>
            <a:ext cx="5294485" cy="3906238"/>
          </a:xfrm>
          <a:prstGeom prst="rect">
            <a:avLst/>
          </a:prstGeom>
          <a:ln w="12700">
            <a:miter lim="400000"/>
          </a:ln>
        </p:spPr>
      </p:pic>
      <p:pic>
        <p:nvPicPr>
          <p:cNvPr id="76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88020" y="4694463"/>
            <a:ext cx="2848055" cy="820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76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07901" y="1808065"/>
            <a:ext cx="2008296" cy="2741480"/>
          </a:xfrm>
          <a:prstGeom prst="rect">
            <a:avLst/>
          </a:prstGeom>
          <a:ln w="12700">
            <a:miter lim="400000"/>
          </a:ln>
        </p:spPr>
      </p:pic>
      <p:sp>
        <p:nvSpPr>
          <p:cNvPr id="766" name="TextBox 1"/>
          <p:cNvSpPr txBox="1"/>
          <p:nvPr/>
        </p:nvSpPr>
        <p:spPr>
          <a:xfrm>
            <a:off x="1990644" y="6565089"/>
            <a:ext cx="4800599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solidFill>
                  <a:srgbClr val="BFBFB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http://vision.cs.utexas.edu/projects/finegrained/utzap50k/</a:t>
            </a:r>
          </a:p>
        </p:txBody>
      </p:sp>
      <p:sp>
        <p:nvSpPr>
          <p:cNvPr id="767" name="TextBox 7"/>
          <p:cNvSpPr txBox="1"/>
          <p:nvPr/>
        </p:nvSpPr>
        <p:spPr>
          <a:xfrm>
            <a:off x="904722" y="5694588"/>
            <a:ext cx="5503179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 </a:t>
            </a:r>
            <a:r>
              <a:rPr>
                <a:solidFill>
                  <a:srgbClr val="000000"/>
                </a:solidFill>
                <a:latin typeface="Proxima Nova Rg"/>
                <a:ea typeface="Proxima Nova Rg"/>
                <a:cs typeface="Proxima Nova Rg"/>
                <a:sym typeface="Proxima Nova Rg"/>
              </a:rPr>
              <a:t>Fig.</a:t>
            </a:r>
            <a:r>
              <a:t>1: </a:t>
            </a:r>
            <a:r>
              <a:rPr>
                <a:solidFill>
                  <a:srgbClr val="000000"/>
                </a:solidFill>
                <a:latin typeface="Proxima Nova Rg"/>
                <a:ea typeface="Proxima Nova Rg"/>
                <a:cs typeface="Proxima Nova Rg"/>
                <a:sym typeface="Proxima Nova Rg"/>
              </a:rPr>
              <a:t>Examples from the dataset.</a:t>
            </a:r>
            <a:r>
              <a:t> </a:t>
            </a:r>
          </a:p>
        </p:txBody>
      </p:sp>
      <p:pic>
        <p:nvPicPr>
          <p:cNvPr id="768" name="Picture 3" descr="Pictur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27575" y="5400044"/>
            <a:ext cx="2808500" cy="10531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Transfer Learning"/>
          <p:cNvSpPr txBox="1"/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/>
          <a:lstStyle/>
          <a:p>
            <a:pPr/>
            <a:r>
              <a:t>Transfer Learning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Transfer Learning"/>
          <p:cNvSpPr txBox="1"/>
          <p:nvPr>
            <p:ph type="title"/>
          </p:nvPr>
        </p:nvSpPr>
        <p:spPr>
          <a:xfrm>
            <a:off x="402268" y="476717"/>
            <a:ext cx="7977352" cy="768551"/>
          </a:xfrm>
          <a:prstGeom prst="rect">
            <a:avLst/>
          </a:prstGeom>
        </p:spPr>
        <p:txBody>
          <a:bodyPr/>
          <a:lstStyle/>
          <a:p>
            <a:pPr/>
            <a:r>
              <a:t>Transfer Learning</a:t>
            </a:r>
          </a:p>
        </p:txBody>
      </p:sp>
      <p:sp>
        <p:nvSpPr>
          <p:cNvPr id="773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74" name="Screen Shot 2021-04-16 at 5.50.35 PM.png" descr="Screen Shot 2021-04-16 at 5.50.35 PM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14193"/>
          <a:stretch>
            <a:fillRect/>
          </a:stretch>
        </p:blipFill>
        <p:spPr>
          <a:xfrm>
            <a:off x="549312" y="1644312"/>
            <a:ext cx="8045378" cy="3594828"/>
          </a:xfrm>
          <a:prstGeom prst="rect">
            <a:avLst/>
          </a:prstGeom>
          <a:ln w="12700">
            <a:miter lim="400000"/>
          </a:ln>
        </p:spPr>
      </p:pic>
      <p:sp>
        <p:nvSpPr>
          <p:cNvPr id="775" name="TextBox 4"/>
          <p:cNvSpPr txBox="1"/>
          <p:nvPr/>
        </p:nvSpPr>
        <p:spPr>
          <a:xfrm>
            <a:off x="1678676" y="5468908"/>
            <a:ext cx="5503179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 </a:t>
            </a:r>
            <a:r>
              <a:rPr>
                <a:solidFill>
                  <a:srgbClr val="000000"/>
                </a:solidFill>
                <a:latin typeface="Proxima Nova Rg"/>
                <a:ea typeface="Proxima Nova Rg"/>
                <a:cs typeface="Proxima Nova Rg"/>
                <a:sym typeface="Proxima Nova Rg"/>
              </a:rPr>
              <a:t>Fig.</a:t>
            </a:r>
            <a:r>
              <a:t> 2: </a:t>
            </a:r>
            <a:r>
              <a:rPr>
                <a:solidFill>
                  <a:srgbClr val="000000"/>
                </a:solidFill>
                <a:latin typeface="Proxima Nova Rg"/>
                <a:ea typeface="Proxima Nova Rg"/>
                <a:cs typeface="Proxima Nova Rg"/>
                <a:sym typeface="Proxima Nova Rg"/>
              </a:rPr>
              <a:t>Intuitive examples about transfer learning.</a:t>
            </a:r>
            <a:r>
              <a:t> </a:t>
            </a:r>
          </a:p>
        </p:txBody>
      </p:sp>
      <p:sp>
        <p:nvSpPr>
          <p:cNvPr id="776" name="TextBox 5"/>
          <p:cNvSpPr txBox="1"/>
          <p:nvPr/>
        </p:nvSpPr>
        <p:spPr>
          <a:xfrm>
            <a:off x="1990644" y="6423419"/>
            <a:ext cx="4800599" cy="421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100">
                <a:solidFill>
                  <a:srgbClr val="BFBFB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Source: A Comprehensive Survey on Transfer Learning https://arxiv.org/pdf/1911.02685.pdf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Xception"/>
          <p:cNvSpPr txBox="1"/>
          <p:nvPr>
            <p:ph type="title"/>
          </p:nvPr>
        </p:nvSpPr>
        <p:spPr>
          <a:xfrm>
            <a:off x="402268" y="476717"/>
            <a:ext cx="7977352" cy="768551"/>
          </a:xfrm>
          <a:prstGeom prst="rect">
            <a:avLst/>
          </a:prstGeom>
        </p:spPr>
        <p:txBody>
          <a:bodyPr/>
          <a:lstStyle/>
          <a:p>
            <a:pPr/>
            <a:r>
              <a:t>Xception</a:t>
            </a:r>
          </a:p>
        </p:txBody>
      </p:sp>
      <p:sp>
        <p:nvSpPr>
          <p:cNvPr id="779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4856" y="1643769"/>
            <a:ext cx="7634442" cy="3983641"/>
          </a:xfrm>
          <a:prstGeom prst="rect">
            <a:avLst/>
          </a:prstGeom>
          <a:ln w="12700">
            <a:miter lim="400000"/>
          </a:ln>
        </p:spPr>
      </p:pic>
      <p:sp>
        <p:nvSpPr>
          <p:cNvPr id="781" name="Rectangle"/>
          <p:cNvSpPr/>
          <p:nvPr/>
        </p:nvSpPr>
        <p:spPr>
          <a:xfrm>
            <a:off x="767329" y="2051212"/>
            <a:ext cx="7608893" cy="362001"/>
          </a:xfrm>
          <a:prstGeom prst="rect">
            <a:avLst/>
          </a:prstGeom>
          <a:ln w="38100">
            <a:solidFill>
              <a:schemeClr val="accent1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782" name="TextBox 6"/>
          <p:cNvSpPr txBox="1"/>
          <p:nvPr/>
        </p:nvSpPr>
        <p:spPr>
          <a:xfrm>
            <a:off x="1554274" y="5856637"/>
            <a:ext cx="5503179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Table 1: part of available models on Keras applications </a:t>
            </a:r>
          </a:p>
        </p:txBody>
      </p:sp>
      <p:sp>
        <p:nvSpPr>
          <p:cNvPr id="783" name="TextBox 7"/>
          <p:cNvSpPr txBox="1"/>
          <p:nvPr/>
        </p:nvSpPr>
        <p:spPr>
          <a:xfrm>
            <a:off x="1990644" y="6423419"/>
            <a:ext cx="4800599" cy="421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100">
                <a:solidFill>
                  <a:srgbClr val="BFBFB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  <a:p>
            <a:pPr algn="ctr">
              <a:defRPr sz="1100">
                <a:solidFill>
                  <a:srgbClr val="BFBFB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  <a:r>
              <a:t>https://keras.io/api/applications/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Xception"/>
          <p:cNvSpPr txBox="1"/>
          <p:nvPr>
            <p:ph type="title"/>
          </p:nvPr>
        </p:nvSpPr>
        <p:spPr>
          <a:xfrm>
            <a:off x="402268" y="476717"/>
            <a:ext cx="7977352" cy="768551"/>
          </a:xfrm>
          <a:prstGeom prst="rect">
            <a:avLst/>
          </a:prstGeom>
        </p:spPr>
        <p:txBody>
          <a:bodyPr/>
          <a:lstStyle/>
          <a:p>
            <a:pPr/>
            <a:r>
              <a:t>Xception</a:t>
            </a:r>
          </a:p>
        </p:txBody>
      </p:sp>
      <p:sp>
        <p:nvSpPr>
          <p:cNvPr id="786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729" y="1332482"/>
            <a:ext cx="7186542" cy="4617395"/>
          </a:xfrm>
          <a:prstGeom prst="rect">
            <a:avLst/>
          </a:prstGeom>
          <a:ln w="12700">
            <a:miter lim="400000"/>
          </a:ln>
        </p:spPr>
      </p:pic>
      <p:sp>
        <p:nvSpPr>
          <p:cNvPr id="788" name="TextBox 4"/>
          <p:cNvSpPr txBox="1"/>
          <p:nvPr/>
        </p:nvSpPr>
        <p:spPr>
          <a:xfrm>
            <a:off x="3311533" y="6012910"/>
            <a:ext cx="5503179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 </a:t>
            </a:r>
            <a:r>
              <a:rPr>
                <a:solidFill>
                  <a:srgbClr val="000000"/>
                </a:solidFill>
                <a:latin typeface="Proxima Nova Rg"/>
                <a:ea typeface="Proxima Nova Rg"/>
                <a:cs typeface="Proxima Nova Rg"/>
                <a:sym typeface="Proxima Nova Rg"/>
              </a:rPr>
              <a:t>Fig.</a:t>
            </a:r>
            <a:r>
              <a:t> 3: Xception architecture </a:t>
            </a:r>
          </a:p>
        </p:txBody>
      </p:sp>
      <p:sp>
        <p:nvSpPr>
          <p:cNvPr id="789" name="TextBox 6"/>
          <p:cNvSpPr txBox="1"/>
          <p:nvPr/>
        </p:nvSpPr>
        <p:spPr>
          <a:xfrm>
            <a:off x="1990644" y="6418753"/>
            <a:ext cx="4800599" cy="421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100">
                <a:solidFill>
                  <a:srgbClr val="BFBFB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Xception: Deep Learning with Depthwise Separable Convolutions https://arxiv.org/pdf/1610.02357.pdf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Xception"/>
          <p:cNvSpPr txBox="1"/>
          <p:nvPr>
            <p:ph type="title"/>
          </p:nvPr>
        </p:nvSpPr>
        <p:spPr>
          <a:xfrm>
            <a:off x="402268" y="476717"/>
            <a:ext cx="7977352" cy="768551"/>
          </a:xfrm>
          <a:prstGeom prst="rect">
            <a:avLst/>
          </a:prstGeom>
        </p:spPr>
        <p:txBody>
          <a:bodyPr/>
          <a:lstStyle/>
          <a:p>
            <a:pPr/>
            <a:r>
              <a:t>Implementation</a:t>
            </a:r>
          </a:p>
        </p:txBody>
      </p:sp>
      <p:sp>
        <p:nvSpPr>
          <p:cNvPr id="792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02" name="Group 15"/>
          <p:cNvGrpSpPr/>
          <p:nvPr/>
        </p:nvGrpSpPr>
        <p:grpSpPr>
          <a:xfrm>
            <a:off x="632066" y="1879855"/>
            <a:ext cx="4248156" cy="936317"/>
            <a:chOff x="-1" y="0"/>
            <a:chExt cx="4248154" cy="936316"/>
          </a:xfrm>
        </p:grpSpPr>
        <p:grpSp>
          <p:nvGrpSpPr>
            <p:cNvPr id="795" name="Rectangle"/>
            <p:cNvGrpSpPr/>
            <p:nvPr/>
          </p:nvGrpSpPr>
          <p:grpSpPr>
            <a:xfrm>
              <a:off x="3429404" y="242499"/>
              <a:ext cx="818750" cy="404558"/>
              <a:chOff x="0" y="-1"/>
              <a:chExt cx="818748" cy="404557"/>
            </a:xfrm>
          </p:grpSpPr>
          <p:sp>
            <p:nvSpPr>
              <p:cNvPr id="793" name="Rectangle"/>
              <p:cNvSpPr/>
              <p:nvPr/>
            </p:nvSpPr>
            <p:spPr>
              <a:xfrm>
                <a:off x="-1" y="-2"/>
                <a:ext cx="818750" cy="404559"/>
              </a:xfrm>
              <a:prstGeom prst="rect">
                <a:avLst/>
              </a:prstGeom>
              <a:solidFill>
                <a:srgbClr val="00B0F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sp>
            <p:nvSpPr>
              <p:cNvPr id="794" name="G.A.B"/>
              <p:cNvSpPr txBox="1"/>
              <p:nvPr/>
            </p:nvSpPr>
            <p:spPr>
              <a:xfrm>
                <a:off x="-1" y="16857"/>
                <a:ext cx="818750" cy="3708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>
                    <a:latin typeface="Proxima Nova Rg"/>
                    <a:ea typeface="Proxima Nova Rg"/>
                    <a:cs typeface="Proxima Nova Rg"/>
                    <a:sym typeface="Proxima Nova Rg"/>
                  </a:defRPr>
                </a:lvl1pPr>
              </a:lstStyle>
              <a:p>
                <a:pPr/>
                <a:r>
                  <a:t>G.A.B</a:t>
                </a:r>
              </a:p>
            </p:txBody>
          </p:sp>
        </p:grpSp>
        <p:grpSp>
          <p:nvGrpSpPr>
            <p:cNvPr id="798" name="Rectangle"/>
            <p:cNvGrpSpPr/>
            <p:nvPr/>
          </p:nvGrpSpPr>
          <p:grpSpPr>
            <a:xfrm>
              <a:off x="1659227" y="265880"/>
              <a:ext cx="1152203" cy="404555"/>
              <a:chOff x="-1" y="-1"/>
              <a:chExt cx="1152202" cy="404554"/>
            </a:xfrm>
          </p:grpSpPr>
          <p:sp>
            <p:nvSpPr>
              <p:cNvPr id="796" name="Rectangle"/>
              <p:cNvSpPr/>
              <p:nvPr/>
            </p:nvSpPr>
            <p:spPr>
              <a:xfrm>
                <a:off x="-2" y="-2"/>
                <a:ext cx="1152203" cy="404556"/>
              </a:xfrm>
              <a:prstGeom prst="rect">
                <a:avLst/>
              </a:prstGeom>
              <a:solidFill>
                <a:schemeClr val="accent4">
                  <a:lumOff val="25000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2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sp>
            <p:nvSpPr>
              <p:cNvPr id="797" name="Xception"/>
              <p:cNvSpPr txBox="1"/>
              <p:nvPr/>
            </p:nvSpPr>
            <p:spPr>
              <a:xfrm>
                <a:off x="-2" y="67655"/>
                <a:ext cx="1152203" cy="2692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200">
                    <a:latin typeface="Proxima Nova Rg"/>
                    <a:ea typeface="Proxima Nova Rg"/>
                    <a:cs typeface="Proxima Nova Rg"/>
                    <a:sym typeface="Proxima Nova Rg"/>
                  </a:defRPr>
                </a:lvl1pPr>
              </a:lstStyle>
              <a:p>
                <a:pPr/>
                <a:r>
                  <a:t>Xception</a:t>
                </a:r>
              </a:p>
            </p:txBody>
          </p:sp>
        </p:grpSp>
        <p:sp>
          <p:nvSpPr>
            <p:cNvPr id="799" name="Line"/>
            <p:cNvSpPr/>
            <p:nvPr/>
          </p:nvSpPr>
          <p:spPr>
            <a:xfrm>
              <a:off x="1199287" y="469237"/>
              <a:ext cx="394091" cy="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00" name="Line"/>
            <p:cNvSpPr/>
            <p:nvPr/>
          </p:nvSpPr>
          <p:spPr>
            <a:xfrm>
              <a:off x="2864040" y="468604"/>
              <a:ext cx="394091" cy="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pic>
          <p:nvPicPr>
            <p:cNvPr id="801" name="data_example.png" descr="data_example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7033" r="78296" b="0"/>
            <a:stretch>
              <a:fillRect/>
            </a:stretch>
          </p:blipFill>
          <p:spPr>
            <a:xfrm>
              <a:off x="-2" y="0"/>
              <a:ext cx="1199292" cy="9363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03" name="Line"/>
          <p:cNvSpPr/>
          <p:nvPr/>
        </p:nvSpPr>
        <p:spPr>
          <a:xfrm>
            <a:off x="5035863" y="2351551"/>
            <a:ext cx="366744" cy="3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04" name="Output / Classes"/>
          <p:cNvSpPr txBox="1"/>
          <p:nvPr/>
        </p:nvSpPr>
        <p:spPr>
          <a:xfrm>
            <a:off x="6869596" y="2185571"/>
            <a:ext cx="592720" cy="434337"/>
          </a:xfrm>
          <a:prstGeom prst="rect">
            <a:avLst/>
          </a:prstGeom>
          <a:ln w="12700">
            <a:solidFill>
              <a:srgbClr val="0D0D0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softmax</a:t>
            </a:r>
          </a:p>
        </p:txBody>
      </p:sp>
      <p:sp>
        <p:nvSpPr>
          <p:cNvPr id="805" name="Line"/>
          <p:cNvSpPr/>
          <p:nvPr/>
        </p:nvSpPr>
        <p:spPr>
          <a:xfrm>
            <a:off x="7509005" y="2307526"/>
            <a:ext cx="366744" cy="3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06" name="Line"/>
          <p:cNvSpPr/>
          <p:nvPr/>
        </p:nvSpPr>
        <p:spPr>
          <a:xfrm>
            <a:off x="6443981" y="2303681"/>
            <a:ext cx="366744" cy="3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820" name="Group 52"/>
          <p:cNvGrpSpPr/>
          <p:nvPr/>
        </p:nvGrpSpPr>
        <p:grpSpPr>
          <a:xfrm>
            <a:off x="5590287" y="1612682"/>
            <a:ext cx="818749" cy="1470657"/>
            <a:chOff x="-1" y="0"/>
            <a:chExt cx="818747" cy="1470656"/>
          </a:xfrm>
        </p:grpSpPr>
        <p:sp>
          <p:nvSpPr>
            <p:cNvPr id="807" name="Rectangle"/>
            <p:cNvSpPr/>
            <p:nvPr/>
          </p:nvSpPr>
          <p:spPr>
            <a:xfrm>
              <a:off x="-2" y="-1"/>
              <a:ext cx="818749" cy="1470657"/>
            </a:xfrm>
            <a:prstGeom prst="rect">
              <a:avLst/>
            </a:prstGeom>
            <a:solidFill>
              <a:srgbClr val="BFDE83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900"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grpSp>
          <p:nvGrpSpPr>
            <p:cNvPr id="810" name="Oval 54"/>
            <p:cNvGrpSpPr/>
            <p:nvPr/>
          </p:nvGrpSpPr>
          <p:grpSpPr>
            <a:xfrm>
              <a:off x="84718" y="37392"/>
              <a:ext cx="601989" cy="302959"/>
              <a:chOff x="0" y="-1"/>
              <a:chExt cx="601988" cy="302958"/>
            </a:xfrm>
          </p:grpSpPr>
          <p:sp>
            <p:nvSpPr>
              <p:cNvPr id="808" name="Oval"/>
              <p:cNvSpPr/>
              <p:nvPr/>
            </p:nvSpPr>
            <p:spPr>
              <a:xfrm>
                <a:off x="-1" y="-2"/>
                <a:ext cx="601989" cy="30295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sp>
            <p:nvSpPr>
              <p:cNvPr id="809" name="shoes"/>
              <p:cNvSpPr txBox="1"/>
              <p:nvPr/>
            </p:nvSpPr>
            <p:spPr>
              <a:xfrm>
                <a:off x="88159" y="42257"/>
                <a:ext cx="425669" cy="218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lvl1pPr>
              </a:lstStyle>
              <a:p>
                <a:pPr/>
                <a:r>
                  <a:t> shoes</a:t>
                </a:r>
              </a:p>
            </p:txBody>
          </p:sp>
        </p:grpSp>
        <p:grpSp>
          <p:nvGrpSpPr>
            <p:cNvPr id="813" name="Oval 55"/>
            <p:cNvGrpSpPr/>
            <p:nvPr/>
          </p:nvGrpSpPr>
          <p:grpSpPr>
            <a:xfrm>
              <a:off x="71252" y="394271"/>
              <a:ext cx="635263" cy="302959"/>
              <a:chOff x="0" y="-1"/>
              <a:chExt cx="635261" cy="302958"/>
            </a:xfrm>
          </p:grpSpPr>
          <p:sp>
            <p:nvSpPr>
              <p:cNvPr id="811" name="Oval"/>
              <p:cNvSpPr/>
              <p:nvPr/>
            </p:nvSpPr>
            <p:spPr>
              <a:xfrm>
                <a:off x="0" y="-2"/>
                <a:ext cx="635263" cy="30295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sp>
            <p:nvSpPr>
              <p:cNvPr id="812" name="sandals"/>
              <p:cNvSpPr txBox="1"/>
              <p:nvPr/>
            </p:nvSpPr>
            <p:spPr>
              <a:xfrm>
                <a:off x="93031" y="42257"/>
                <a:ext cx="449198" cy="218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lvl1pPr>
              </a:lstStyle>
              <a:p>
                <a:pPr/>
                <a:r>
                  <a:t>sandals</a:t>
                </a:r>
              </a:p>
            </p:txBody>
          </p:sp>
        </p:grpSp>
        <p:grpSp>
          <p:nvGrpSpPr>
            <p:cNvPr id="816" name="Oval 56"/>
            <p:cNvGrpSpPr/>
            <p:nvPr/>
          </p:nvGrpSpPr>
          <p:grpSpPr>
            <a:xfrm>
              <a:off x="87889" y="738494"/>
              <a:ext cx="612403" cy="345437"/>
              <a:chOff x="0" y="0"/>
              <a:chExt cx="612402" cy="345435"/>
            </a:xfrm>
          </p:grpSpPr>
          <p:sp>
            <p:nvSpPr>
              <p:cNvPr id="814" name="Oval"/>
              <p:cNvSpPr/>
              <p:nvPr/>
            </p:nvSpPr>
            <p:spPr>
              <a:xfrm>
                <a:off x="-1" y="21242"/>
                <a:ext cx="612403" cy="30295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sp>
            <p:nvSpPr>
              <p:cNvPr id="815" name="slippers"/>
              <p:cNvSpPr txBox="1"/>
              <p:nvPr/>
            </p:nvSpPr>
            <p:spPr>
              <a:xfrm>
                <a:off x="89682" y="-1"/>
                <a:ext cx="433037" cy="345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lvl1pPr>
              </a:lstStyle>
              <a:p>
                <a:pPr/>
                <a:r>
                  <a:t>slippers</a:t>
                </a:r>
              </a:p>
            </p:txBody>
          </p:sp>
        </p:grpSp>
        <p:grpSp>
          <p:nvGrpSpPr>
            <p:cNvPr id="819" name="Oval 57"/>
            <p:cNvGrpSpPr/>
            <p:nvPr/>
          </p:nvGrpSpPr>
          <p:grpSpPr>
            <a:xfrm>
              <a:off x="99318" y="1121686"/>
              <a:ext cx="601989" cy="302959"/>
              <a:chOff x="0" y="-1"/>
              <a:chExt cx="601988" cy="302958"/>
            </a:xfrm>
          </p:grpSpPr>
          <p:sp>
            <p:nvSpPr>
              <p:cNvPr id="817" name="Oval"/>
              <p:cNvSpPr/>
              <p:nvPr/>
            </p:nvSpPr>
            <p:spPr>
              <a:xfrm>
                <a:off x="-1" y="-2"/>
                <a:ext cx="601989" cy="30295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sp>
            <p:nvSpPr>
              <p:cNvPr id="818" name="boots"/>
              <p:cNvSpPr txBox="1"/>
              <p:nvPr/>
            </p:nvSpPr>
            <p:spPr>
              <a:xfrm>
                <a:off x="88159" y="42257"/>
                <a:ext cx="425669" cy="218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lvl1pPr>
              </a:lstStyle>
              <a:p>
                <a:pPr/>
                <a:r>
                  <a:t> boots</a:t>
                </a:r>
              </a:p>
            </p:txBody>
          </p:sp>
        </p:grpSp>
      </p:grpSp>
      <p:grpSp>
        <p:nvGrpSpPr>
          <p:cNvPr id="834" name="Group 58"/>
          <p:cNvGrpSpPr/>
          <p:nvPr/>
        </p:nvGrpSpPr>
        <p:grpSpPr>
          <a:xfrm>
            <a:off x="7970244" y="1612682"/>
            <a:ext cx="818749" cy="1470657"/>
            <a:chOff x="-1" y="0"/>
            <a:chExt cx="818747" cy="1470656"/>
          </a:xfrm>
        </p:grpSpPr>
        <p:sp>
          <p:nvSpPr>
            <p:cNvPr id="821" name="Rectangle"/>
            <p:cNvSpPr/>
            <p:nvPr/>
          </p:nvSpPr>
          <p:spPr>
            <a:xfrm>
              <a:off x="-2" y="-1"/>
              <a:ext cx="818749" cy="1470657"/>
            </a:xfrm>
            <a:prstGeom prst="rect">
              <a:avLst/>
            </a:prstGeom>
            <a:solidFill>
              <a:srgbClr val="BFDE83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900"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grpSp>
          <p:nvGrpSpPr>
            <p:cNvPr id="824" name="Oval 60"/>
            <p:cNvGrpSpPr/>
            <p:nvPr/>
          </p:nvGrpSpPr>
          <p:grpSpPr>
            <a:xfrm>
              <a:off x="84718" y="37392"/>
              <a:ext cx="601989" cy="302959"/>
              <a:chOff x="0" y="-1"/>
              <a:chExt cx="601988" cy="302958"/>
            </a:xfrm>
          </p:grpSpPr>
          <p:sp>
            <p:nvSpPr>
              <p:cNvPr id="822" name="Oval"/>
              <p:cNvSpPr/>
              <p:nvPr/>
            </p:nvSpPr>
            <p:spPr>
              <a:xfrm>
                <a:off x="-1" y="-2"/>
                <a:ext cx="601989" cy="302959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sp>
            <p:nvSpPr>
              <p:cNvPr id="823" name="shoes"/>
              <p:cNvSpPr txBox="1"/>
              <p:nvPr/>
            </p:nvSpPr>
            <p:spPr>
              <a:xfrm>
                <a:off x="88159" y="42257"/>
                <a:ext cx="425669" cy="218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lvl1pPr>
              </a:lstStyle>
              <a:p>
                <a:pPr/>
                <a:r>
                  <a:t> shoes</a:t>
                </a:r>
              </a:p>
            </p:txBody>
          </p:sp>
        </p:grpSp>
        <p:grpSp>
          <p:nvGrpSpPr>
            <p:cNvPr id="827" name="Oval 61"/>
            <p:cNvGrpSpPr/>
            <p:nvPr/>
          </p:nvGrpSpPr>
          <p:grpSpPr>
            <a:xfrm>
              <a:off x="71252" y="394271"/>
              <a:ext cx="635263" cy="302959"/>
              <a:chOff x="0" y="-1"/>
              <a:chExt cx="635261" cy="302958"/>
            </a:xfrm>
          </p:grpSpPr>
          <p:sp>
            <p:nvSpPr>
              <p:cNvPr id="825" name="Oval"/>
              <p:cNvSpPr/>
              <p:nvPr/>
            </p:nvSpPr>
            <p:spPr>
              <a:xfrm>
                <a:off x="0" y="-2"/>
                <a:ext cx="635263" cy="30295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sp>
            <p:nvSpPr>
              <p:cNvPr id="826" name="sandals"/>
              <p:cNvSpPr txBox="1"/>
              <p:nvPr/>
            </p:nvSpPr>
            <p:spPr>
              <a:xfrm>
                <a:off x="93031" y="42257"/>
                <a:ext cx="449198" cy="218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lvl1pPr>
              </a:lstStyle>
              <a:p>
                <a:pPr/>
                <a:r>
                  <a:t>sandals</a:t>
                </a:r>
              </a:p>
            </p:txBody>
          </p:sp>
        </p:grpSp>
        <p:grpSp>
          <p:nvGrpSpPr>
            <p:cNvPr id="830" name="Oval 62"/>
            <p:cNvGrpSpPr/>
            <p:nvPr/>
          </p:nvGrpSpPr>
          <p:grpSpPr>
            <a:xfrm>
              <a:off x="87889" y="738494"/>
              <a:ext cx="612403" cy="345437"/>
              <a:chOff x="0" y="0"/>
              <a:chExt cx="612402" cy="345435"/>
            </a:xfrm>
          </p:grpSpPr>
          <p:sp>
            <p:nvSpPr>
              <p:cNvPr id="828" name="Oval"/>
              <p:cNvSpPr/>
              <p:nvPr/>
            </p:nvSpPr>
            <p:spPr>
              <a:xfrm>
                <a:off x="-1" y="21242"/>
                <a:ext cx="612403" cy="30295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sp>
            <p:nvSpPr>
              <p:cNvPr id="829" name="slippers"/>
              <p:cNvSpPr txBox="1"/>
              <p:nvPr/>
            </p:nvSpPr>
            <p:spPr>
              <a:xfrm>
                <a:off x="89682" y="-1"/>
                <a:ext cx="433037" cy="345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lvl1pPr>
              </a:lstStyle>
              <a:p>
                <a:pPr/>
                <a:r>
                  <a:t>slippers</a:t>
                </a:r>
              </a:p>
            </p:txBody>
          </p:sp>
        </p:grpSp>
        <p:grpSp>
          <p:nvGrpSpPr>
            <p:cNvPr id="833" name="Oval 65"/>
            <p:cNvGrpSpPr/>
            <p:nvPr/>
          </p:nvGrpSpPr>
          <p:grpSpPr>
            <a:xfrm>
              <a:off x="99318" y="1121686"/>
              <a:ext cx="601989" cy="302959"/>
              <a:chOff x="0" y="-1"/>
              <a:chExt cx="601988" cy="302958"/>
            </a:xfrm>
          </p:grpSpPr>
          <p:sp>
            <p:nvSpPr>
              <p:cNvPr id="831" name="Oval"/>
              <p:cNvSpPr/>
              <p:nvPr/>
            </p:nvSpPr>
            <p:spPr>
              <a:xfrm>
                <a:off x="-1" y="-2"/>
                <a:ext cx="601989" cy="30295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sp>
            <p:nvSpPr>
              <p:cNvPr id="832" name="boots"/>
              <p:cNvSpPr txBox="1"/>
              <p:nvPr/>
            </p:nvSpPr>
            <p:spPr>
              <a:xfrm>
                <a:off x="88159" y="42257"/>
                <a:ext cx="425669" cy="218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lvl1pPr>
              </a:lstStyle>
              <a:p>
                <a:pPr/>
                <a:r>
                  <a:t> boots</a:t>
                </a:r>
              </a:p>
            </p:txBody>
          </p:sp>
        </p:grpSp>
      </p:grpSp>
      <p:sp>
        <p:nvSpPr>
          <p:cNvPr id="835" name="TextBox 66"/>
          <p:cNvSpPr txBox="1"/>
          <p:nvPr/>
        </p:nvSpPr>
        <p:spPr>
          <a:xfrm>
            <a:off x="5729740" y="1336450"/>
            <a:ext cx="791028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scores</a:t>
            </a:r>
          </a:p>
        </p:txBody>
      </p:sp>
      <p:sp>
        <p:nvSpPr>
          <p:cNvPr id="836" name="TextBox 71"/>
          <p:cNvSpPr txBox="1"/>
          <p:nvPr/>
        </p:nvSpPr>
        <p:spPr>
          <a:xfrm>
            <a:off x="7926554" y="1336450"/>
            <a:ext cx="1134926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Probabilities</a:t>
            </a:r>
          </a:p>
        </p:txBody>
      </p:sp>
      <p:sp>
        <p:nvSpPr>
          <p:cNvPr id="837" name="TextBox 78"/>
          <p:cNvSpPr txBox="1"/>
          <p:nvPr/>
        </p:nvSpPr>
        <p:spPr>
          <a:xfrm>
            <a:off x="2512202" y="2567632"/>
            <a:ext cx="889744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3, 3, 2048</a:t>
            </a:r>
          </a:p>
        </p:txBody>
      </p:sp>
      <p:sp>
        <p:nvSpPr>
          <p:cNvPr id="838" name="TextBox 80"/>
          <p:cNvSpPr txBox="1"/>
          <p:nvPr/>
        </p:nvSpPr>
        <p:spPr>
          <a:xfrm>
            <a:off x="4293908" y="2533450"/>
            <a:ext cx="889744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2048</a:t>
            </a:r>
          </a:p>
        </p:txBody>
      </p:sp>
      <p:grpSp>
        <p:nvGrpSpPr>
          <p:cNvPr id="891" name="Group 2"/>
          <p:cNvGrpSpPr/>
          <p:nvPr/>
        </p:nvGrpSpPr>
        <p:grpSpPr>
          <a:xfrm>
            <a:off x="482811" y="4000979"/>
            <a:ext cx="8466883" cy="1996517"/>
            <a:chOff x="-2" y="0"/>
            <a:chExt cx="8466881" cy="1996516"/>
          </a:xfrm>
        </p:grpSpPr>
        <p:grpSp>
          <p:nvGrpSpPr>
            <p:cNvPr id="853" name="Group 13"/>
            <p:cNvGrpSpPr/>
            <p:nvPr/>
          </p:nvGrpSpPr>
          <p:grpSpPr>
            <a:xfrm>
              <a:off x="-3" y="367694"/>
              <a:ext cx="4978590" cy="1261128"/>
              <a:chOff x="0" y="-1"/>
              <a:chExt cx="4978588" cy="1261126"/>
            </a:xfrm>
          </p:grpSpPr>
          <p:grpSp>
            <p:nvGrpSpPr>
              <p:cNvPr id="841" name="Rectangle"/>
              <p:cNvGrpSpPr/>
              <p:nvPr/>
            </p:nvGrpSpPr>
            <p:grpSpPr>
              <a:xfrm>
                <a:off x="3998910" y="-2"/>
                <a:ext cx="554146" cy="1261127"/>
                <a:chOff x="-1" y="0"/>
                <a:chExt cx="554145" cy="1261126"/>
              </a:xfrm>
            </p:grpSpPr>
            <p:sp>
              <p:nvSpPr>
                <p:cNvPr id="839" name="Rectangle"/>
                <p:cNvSpPr/>
                <p:nvPr/>
              </p:nvSpPr>
              <p:spPr>
                <a:xfrm>
                  <a:off x="-2" y="-1"/>
                  <a:ext cx="554146" cy="1261127"/>
                </a:xfrm>
                <a:prstGeom prst="rect">
                  <a:avLst/>
                </a:prstGeom>
                <a:solidFill>
                  <a:srgbClr val="BFDE83"/>
                </a:solidFill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11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40" name="FC…"/>
                <p:cNvSpPr txBox="1"/>
                <p:nvPr/>
              </p:nvSpPr>
              <p:spPr>
                <a:xfrm>
                  <a:off x="-2" y="222889"/>
                  <a:ext cx="554146" cy="8153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/>
                <a:p>
                  <a:pPr algn="ctr">
                    <a:defRPr sz="16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  <a:r>
                    <a:t>FC</a:t>
                  </a:r>
                </a:p>
                <a:p>
                  <a:pPr algn="ctr">
                    <a:defRPr sz="16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  <a:r>
                    <a:t>+</a:t>
                  </a:r>
                </a:p>
                <a:p>
                  <a:pPr algn="ctr">
                    <a:defRPr sz="16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  <a:r>
                    <a:t>Relu</a:t>
                  </a:r>
                </a:p>
              </p:txBody>
            </p:sp>
          </p:grpSp>
          <p:pic>
            <p:nvPicPr>
              <p:cNvPr id="842" name="data_example.png" descr="data_example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0" t="77033" r="78296" b="0"/>
              <a:stretch>
                <a:fillRect/>
              </a:stretch>
            </p:blipFill>
            <p:spPr>
              <a:xfrm>
                <a:off x="-2" y="237786"/>
                <a:ext cx="1199292" cy="9363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845" name="Rectangle"/>
              <p:cNvGrpSpPr/>
              <p:nvPr/>
            </p:nvGrpSpPr>
            <p:grpSpPr>
              <a:xfrm>
                <a:off x="2894740" y="364092"/>
                <a:ext cx="676292" cy="650237"/>
                <a:chOff x="0" y="0"/>
                <a:chExt cx="676290" cy="650235"/>
              </a:xfrm>
            </p:grpSpPr>
            <p:sp>
              <p:nvSpPr>
                <p:cNvPr id="843" name="Rectangle"/>
                <p:cNvSpPr/>
                <p:nvPr/>
              </p:nvSpPr>
              <p:spPr>
                <a:xfrm>
                  <a:off x="0" y="122842"/>
                  <a:ext cx="676292" cy="404558"/>
                </a:xfrm>
                <a:prstGeom prst="rect">
                  <a:avLst/>
                </a:prstGeom>
                <a:solidFill>
                  <a:srgbClr val="00B0F0"/>
                </a:solidFill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44" name="G.A.B"/>
                <p:cNvSpPr txBox="1"/>
                <p:nvPr/>
              </p:nvSpPr>
              <p:spPr>
                <a:xfrm>
                  <a:off x="0" y="-1"/>
                  <a:ext cx="676292" cy="6502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defRPr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lvl1pPr>
                </a:lstStyle>
                <a:p>
                  <a:pPr/>
                  <a:r>
                    <a:t>G.A.B</a:t>
                  </a:r>
                </a:p>
              </p:txBody>
            </p:sp>
          </p:grpSp>
          <p:grpSp>
            <p:nvGrpSpPr>
              <p:cNvPr id="848" name="Rectangle"/>
              <p:cNvGrpSpPr/>
              <p:nvPr/>
            </p:nvGrpSpPr>
            <p:grpSpPr>
              <a:xfrm>
                <a:off x="1622015" y="514133"/>
                <a:ext cx="789693" cy="404555"/>
                <a:chOff x="0" y="-1"/>
                <a:chExt cx="789692" cy="404554"/>
              </a:xfrm>
            </p:grpSpPr>
            <p:sp>
              <p:nvSpPr>
                <p:cNvPr id="846" name="Rectangle"/>
                <p:cNvSpPr/>
                <p:nvPr/>
              </p:nvSpPr>
              <p:spPr>
                <a:xfrm>
                  <a:off x="0" y="-2"/>
                  <a:ext cx="789693" cy="404556"/>
                </a:xfrm>
                <a:prstGeom prst="rect">
                  <a:avLst/>
                </a:prstGeom>
                <a:solidFill>
                  <a:schemeClr val="accent4">
                    <a:lumOff val="25000"/>
                  </a:schemeClr>
                </a:solidFill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12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47" name="Xception"/>
                <p:cNvSpPr txBox="1"/>
                <p:nvPr/>
              </p:nvSpPr>
              <p:spPr>
                <a:xfrm>
                  <a:off x="0" y="67655"/>
                  <a:ext cx="789693" cy="2692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defRPr sz="12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lvl1pPr>
                </a:lstStyle>
                <a:p>
                  <a:pPr/>
                  <a:r>
                    <a:t>Xception</a:t>
                  </a:r>
                </a:p>
              </p:txBody>
            </p:sp>
          </p:grpSp>
          <p:sp>
            <p:nvSpPr>
              <p:cNvPr id="849" name="Line"/>
              <p:cNvSpPr/>
              <p:nvPr/>
            </p:nvSpPr>
            <p:spPr>
              <a:xfrm>
                <a:off x="1190583" y="708137"/>
                <a:ext cx="394091" cy="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50" name="Line"/>
              <p:cNvSpPr/>
              <p:nvPr/>
            </p:nvSpPr>
            <p:spPr>
              <a:xfrm>
                <a:off x="2466361" y="689213"/>
                <a:ext cx="394091" cy="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51" name="Line"/>
              <p:cNvSpPr/>
              <p:nvPr/>
            </p:nvSpPr>
            <p:spPr>
              <a:xfrm>
                <a:off x="3615842" y="678748"/>
                <a:ext cx="366744" cy="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52" name="Line"/>
              <p:cNvSpPr/>
              <p:nvPr/>
            </p:nvSpPr>
            <p:spPr>
              <a:xfrm>
                <a:off x="4611844" y="689213"/>
                <a:ext cx="366744" cy="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  <p:sp>
          <p:nvSpPr>
            <p:cNvPr id="854" name="Output / Classes"/>
            <p:cNvSpPr txBox="1"/>
            <p:nvPr/>
          </p:nvSpPr>
          <p:spPr>
            <a:xfrm>
              <a:off x="6395071" y="885530"/>
              <a:ext cx="592720" cy="434337"/>
            </a:xfrm>
            <a:prstGeom prst="rect">
              <a:avLst/>
            </a:prstGeom>
            <a:noFill/>
            <a:ln w="12700" cap="flat">
              <a:solidFill>
                <a:srgbClr val="0D0D0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1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softmax</a:t>
              </a:r>
            </a:p>
          </p:txBody>
        </p:sp>
        <p:sp>
          <p:nvSpPr>
            <p:cNvPr id="855" name="Line"/>
            <p:cNvSpPr/>
            <p:nvPr/>
          </p:nvSpPr>
          <p:spPr>
            <a:xfrm>
              <a:off x="7034479" y="1007486"/>
              <a:ext cx="366744" cy="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56" name="Line"/>
            <p:cNvSpPr/>
            <p:nvPr/>
          </p:nvSpPr>
          <p:spPr>
            <a:xfrm>
              <a:off x="5969454" y="1003640"/>
              <a:ext cx="366744" cy="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grpSp>
          <p:nvGrpSpPr>
            <p:cNvPr id="870" name="Group 90"/>
            <p:cNvGrpSpPr/>
            <p:nvPr/>
          </p:nvGrpSpPr>
          <p:grpSpPr>
            <a:xfrm>
              <a:off x="5115760" y="312641"/>
              <a:ext cx="818750" cy="1470662"/>
              <a:chOff x="-1" y="0"/>
              <a:chExt cx="818749" cy="1470661"/>
            </a:xfrm>
          </p:grpSpPr>
          <p:sp>
            <p:nvSpPr>
              <p:cNvPr id="857" name="Rectangle"/>
              <p:cNvSpPr/>
              <p:nvPr/>
            </p:nvSpPr>
            <p:spPr>
              <a:xfrm>
                <a:off x="-2" y="-1"/>
                <a:ext cx="818751" cy="1470662"/>
              </a:xfrm>
              <a:prstGeom prst="rect">
                <a:avLst/>
              </a:prstGeom>
              <a:solidFill>
                <a:srgbClr val="BFDE83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9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grpSp>
            <p:nvGrpSpPr>
              <p:cNvPr id="860" name="Oval 92"/>
              <p:cNvGrpSpPr/>
              <p:nvPr/>
            </p:nvGrpSpPr>
            <p:grpSpPr>
              <a:xfrm>
                <a:off x="84719" y="37394"/>
                <a:ext cx="601987" cy="302961"/>
                <a:chOff x="0" y="0"/>
                <a:chExt cx="601985" cy="302959"/>
              </a:xfrm>
            </p:grpSpPr>
            <p:sp>
              <p:nvSpPr>
                <p:cNvPr id="858" name="Oval"/>
                <p:cNvSpPr/>
                <p:nvPr/>
              </p:nvSpPr>
              <p:spPr>
                <a:xfrm>
                  <a:off x="-1" y="-1"/>
                  <a:ext cx="601986" cy="302961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59" name="shoes"/>
                <p:cNvSpPr txBox="1"/>
                <p:nvPr/>
              </p:nvSpPr>
              <p:spPr>
                <a:xfrm>
                  <a:off x="88158" y="42257"/>
                  <a:ext cx="425669" cy="2184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lvl1pPr>
                </a:lstStyle>
                <a:p>
                  <a:pPr/>
                  <a:r>
                    <a:t> shoes</a:t>
                  </a:r>
                </a:p>
              </p:txBody>
            </p:sp>
          </p:grpSp>
          <p:grpSp>
            <p:nvGrpSpPr>
              <p:cNvPr id="863" name="Oval 93"/>
              <p:cNvGrpSpPr/>
              <p:nvPr/>
            </p:nvGrpSpPr>
            <p:grpSpPr>
              <a:xfrm>
                <a:off x="71252" y="394273"/>
                <a:ext cx="635263" cy="302961"/>
                <a:chOff x="-1" y="0"/>
                <a:chExt cx="635261" cy="302959"/>
              </a:xfrm>
            </p:grpSpPr>
            <p:sp>
              <p:nvSpPr>
                <p:cNvPr id="861" name="Oval"/>
                <p:cNvSpPr/>
                <p:nvPr/>
              </p:nvSpPr>
              <p:spPr>
                <a:xfrm>
                  <a:off x="-2" y="-1"/>
                  <a:ext cx="635263" cy="302961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62" name="sandals"/>
                <p:cNvSpPr txBox="1"/>
                <p:nvPr/>
              </p:nvSpPr>
              <p:spPr>
                <a:xfrm>
                  <a:off x="93031" y="42257"/>
                  <a:ext cx="449199" cy="2184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lvl1pPr>
                </a:lstStyle>
                <a:p>
                  <a:pPr/>
                  <a:r>
                    <a:t>sandals</a:t>
                  </a:r>
                </a:p>
              </p:txBody>
            </p:sp>
          </p:grpSp>
          <p:grpSp>
            <p:nvGrpSpPr>
              <p:cNvPr id="866" name="Oval 94"/>
              <p:cNvGrpSpPr/>
              <p:nvPr/>
            </p:nvGrpSpPr>
            <p:grpSpPr>
              <a:xfrm>
                <a:off x="87891" y="738498"/>
                <a:ext cx="612403" cy="345437"/>
                <a:chOff x="0" y="0"/>
                <a:chExt cx="612401" cy="345435"/>
              </a:xfrm>
            </p:grpSpPr>
            <p:sp>
              <p:nvSpPr>
                <p:cNvPr id="864" name="Oval"/>
                <p:cNvSpPr/>
                <p:nvPr/>
              </p:nvSpPr>
              <p:spPr>
                <a:xfrm>
                  <a:off x="0" y="21242"/>
                  <a:ext cx="612402" cy="302961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65" name="slippers"/>
                <p:cNvSpPr txBox="1"/>
                <p:nvPr/>
              </p:nvSpPr>
              <p:spPr>
                <a:xfrm>
                  <a:off x="89682" y="-2"/>
                  <a:ext cx="433037" cy="3454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lvl1pPr>
                </a:lstStyle>
                <a:p>
                  <a:pPr/>
                  <a:r>
                    <a:t>slippers</a:t>
                  </a:r>
                </a:p>
              </p:txBody>
            </p:sp>
          </p:grpSp>
          <p:grpSp>
            <p:nvGrpSpPr>
              <p:cNvPr id="869" name="Oval 95"/>
              <p:cNvGrpSpPr/>
              <p:nvPr/>
            </p:nvGrpSpPr>
            <p:grpSpPr>
              <a:xfrm>
                <a:off x="99319" y="1121691"/>
                <a:ext cx="601987" cy="302961"/>
                <a:chOff x="0" y="0"/>
                <a:chExt cx="601985" cy="302959"/>
              </a:xfrm>
            </p:grpSpPr>
            <p:sp>
              <p:nvSpPr>
                <p:cNvPr id="867" name="Oval"/>
                <p:cNvSpPr/>
                <p:nvPr/>
              </p:nvSpPr>
              <p:spPr>
                <a:xfrm>
                  <a:off x="-1" y="-1"/>
                  <a:ext cx="601986" cy="302961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68" name="boots"/>
                <p:cNvSpPr txBox="1"/>
                <p:nvPr/>
              </p:nvSpPr>
              <p:spPr>
                <a:xfrm>
                  <a:off x="88158" y="42257"/>
                  <a:ext cx="425669" cy="2184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lvl1pPr>
                </a:lstStyle>
                <a:p>
                  <a:pPr/>
                  <a:r>
                    <a:t> boots</a:t>
                  </a:r>
                </a:p>
              </p:txBody>
            </p:sp>
          </p:grpSp>
        </p:grpSp>
        <p:grpSp>
          <p:nvGrpSpPr>
            <p:cNvPr id="884" name="Group 96"/>
            <p:cNvGrpSpPr/>
            <p:nvPr/>
          </p:nvGrpSpPr>
          <p:grpSpPr>
            <a:xfrm>
              <a:off x="7495718" y="312641"/>
              <a:ext cx="818750" cy="1470662"/>
              <a:chOff x="-1" y="0"/>
              <a:chExt cx="818749" cy="1470661"/>
            </a:xfrm>
          </p:grpSpPr>
          <p:sp>
            <p:nvSpPr>
              <p:cNvPr id="871" name="Rectangle"/>
              <p:cNvSpPr/>
              <p:nvPr/>
            </p:nvSpPr>
            <p:spPr>
              <a:xfrm>
                <a:off x="-2" y="-1"/>
                <a:ext cx="818751" cy="1470662"/>
              </a:xfrm>
              <a:prstGeom prst="rect">
                <a:avLst/>
              </a:prstGeom>
              <a:solidFill>
                <a:srgbClr val="BFDE83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9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grpSp>
            <p:nvGrpSpPr>
              <p:cNvPr id="874" name="Oval 98"/>
              <p:cNvGrpSpPr/>
              <p:nvPr/>
            </p:nvGrpSpPr>
            <p:grpSpPr>
              <a:xfrm>
                <a:off x="84719" y="37394"/>
                <a:ext cx="601987" cy="302961"/>
                <a:chOff x="0" y="0"/>
                <a:chExt cx="601985" cy="302959"/>
              </a:xfrm>
            </p:grpSpPr>
            <p:sp>
              <p:nvSpPr>
                <p:cNvPr id="872" name="Oval"/>
                <p:cNvSpPr/>
                <p:nvPr/>
              </p:nvSpPr>
              <p:spPr>
                <a:xfrm>
                  <a:off x="-1" y="-1"/>
                  <a:ext cx="601986" cy="302961"/>
                </a:xfrm>
                <a:prstGeom prst="ellipse">
                  <a:avLst/>
                </a:prstGeom>
                <a:solidFill>
                  <a:srgbClr val="A7A7A7"/>
                </a:solidFill>
                <a:ln w="12700" cap="flat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73" name="shoes"/>
                <p:cNvSpPr txBox="1"/>
                <p:nvPr/>
              </p:nvSpPr>
              <p:spPr>
                <a:xfrm>
                  <a:off x="88158" y="42257"/>
                  <a:ext cx="425669" cy="2184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lvl1pPr>
                </a:lstStyle>
                <a:p>
                  <a:pPr/>
                  <a:r>
                    <a:t> shoes</a:t>
                  </a:r>
                </a:p>
              </p:txBody>
            </p:sp>
          </p:grpSp>
          <p:grpSp>
            <p:nvGrpSpPr>
              <p:cNvPr id="877" name="Oval 99"/>
              <p:cNvGrpSpPr/>
              <p:nvPr/>
            </p:nvGrpSpPr>
            <p:grpSpPr>
              <a:xfrm>
                <a:off x="71252" y="394273"/>
                <a:ext cx="635263" cy="302961"/>
                <a:chOff x="-1" y="0"/>
                <a:chExt cx="635261" cy="302959"/>
              </a:xfrm>
            </p:grpSpPr>
            <p:sp>
              <p:nvSpPr>
                <p:cNvPr id="875" name="Oval"/>
                <p:cNvSpPr/>
                <p:nvPr/>
              </p:nvSpPr>
              <p:spPr>
                <a:xfrm>
                  <a:off x="-2" y="-1"/>
                  <a:ext cx="635263" cy="302961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76" name="sandals"/>
                <p:cNvSpPr txBox="1"/>
                <p:nvPr/>
              </p:nvSpPr>
              <p:spPr>
                <a:xfrm>
                  <a:off x="93031" y="42257"/>
                  <a:ext cx="449199" cy="2184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lvl1pPr>
                </a:lstStyle>
                <a:p>
                  <a:pPr/>
                  <a:r>
                    <a:t>sandals</a:t>
                  </a:r>
                </a:p>
              </p:txBody>
            </p:sp>
          </p:grpSp>
          <p:grpSp>
            <p:nvGrpSpPr>
              <p:cNvPr id="880" name="Oval 100"/>
              <p:cNvGrpSpPr/>
              <p:nvPr/>
            </p:nvGrpSpPr>
            <p:grpSpPr>
              <a:xfrm>
                <a:off x="87891" y="738498"/>
                <a:ext cx="612403" cy="345437"/>
                <a:chOff x="0" y="0"/>
                <a:chExt cx="612401" cy="345435"/>
              </a:xfrm>
            </p:grpSpPr>
            <p:sp>
              <p:nvSpPr>
                <p:cNvPr id="878" name="Oval"/>
                <p:cNvSpPr/>
                <p:nvPr/>
              </p:nvSpPr>
              <p:spPr>
                <a:xfrm>
                  <a:off x="0" y="21242"/>
                  <a:ext cx="612402" cy="302961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79" name="slippers"/>
                <p:cNvSpPr txBox="1"/>
                <p:nvPr/>
              </p:nvSpPr>
              <p:spPr>
                <a:xfrm>
                  <a:off x="89682" y="-2"/>
                  <a:ext cx="433037" cy="3454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lvl1pPr>
                </a:lstStyle>
                <a:p>
                  <a:pPr/>
                  <a:r>
                    <a:t>slippers</a:t>
                  </a:r>
                </a:p>
              </p:txBody>
            </p:sp>
          </p:grpSp>
          <p:grpSp>
            <p:nvGrpSpPr>
              <p:cNvPr id="883" name="Oval 101"/>
              <p:cNvGrpSpPr/>
              <p:nvPr/>
            </p:nvGrpSpPr>
            <p:grpSpPr>
              <a:xfrm>
                <a:off x="99319" y="1121691"/>
                <a:ext cx="601987" cy="302961"/>
                <a:chOff x="0" y="0"/>
                <a:chExt cx="601985" cy="302959"/>
              </a:xfrm>
            </p:grpSpPr>
            <p:sp>
              <p:nvSpPr>
                <p:cNvPr id="881" name="Oval"/>
                <p:cNvSpPr/>
                <p:nvPr/>
              </p:nvSpPr>
              <p:spPr>
                <a:xfrm>
                  <a:off x="-1" y="-1"/>
                  <a:ext cx="601986" cy="302961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82" name="boots"/>
                <p:cNvSpPr txBox="1"/>
                <p:nvPr/>
              </p:nvSpPr>
              <p:spPr>
                <a:xfrm>
                  <a:off x="88158" y="42257"/>
                  <a:ext cx="425669" cy="2184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lvl1pPr>
                </a:lstStyle>
                <a:p>
                  <a:pPr/>
                  <a:r>
                    <a:t> boots</a:t>
                  </a:r>
                </a:p>
              </p:txBody>
            </p:sp>
          </p:grpSp>
        </p:grpSp>
        <p:sp>
          <p:nvSpPr>
            <p:cNvPr id="885" name="TextBox 102"/>
            <p:cNvSpPr txBox="1"/>
            <p:nvPr/>
          </p:nvSpPr>
          <p:spPr>
            <a:xfrm>
              <a:off x="5255212" y="36409"/>
              <a:ext cx="791028" cy="269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2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scores</a:t>
              </a:r>
            </a:p>
          </p:txBody>
        </p:sp>
        <p:sp>
          <p:nvSpPr>
            <p:cNvPr id="886" name="TextBox 103"/>
            <p:cNvSpPr txBox="1"/>
            <p:nvPr/>
          </p:nvSpPr>
          <p:spPr>
            <a:xfrm>
              <a:off x="7453081" y="22025"/>
              <a:ext cx="964269" cy="269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2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Probabilities</a:t>
              </a:r>
            </a:p>
          </p:txBody>
        </p:sp>
        <p:sp>
          <p:nvSpPr>
            <p:cNvPr id="887" name="Rectangle: Rounded Corners 1"/>
            <p:cNvSpPr/>
            <p:nvPr/>
          </p:nvSpPr>
          <p:spPr>
            <a:xfrm>
              <a:off x="54394" y="0"/>
              <a:ext cx="8412486" cy="1996517"/>
            </a:xfrm>
            <a:prstGeom prst="roundRect">
              <a:avLst>
                <a:gd name="adj" fmla="val 16667"/>
              </a:avLst>
            </a:prstGeom>
            <a:noFill/>
            <a:ln w="190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888" name="TextBox 68"/>
            <p:cNvSpPr txBox="1"/>
            <p:nvPr/>
          </p:nvSpPr>
          <p:spPr>
            <a:xfrm>
              <a:off x="4115918" y="1628816"/>
              <a:ext cx="679296" cy="256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1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512</a:t>
              </a:r>
            </a:p>
          </p:txBody>
        </p:sp>
        <p:sp>
          <p:nvSpPr>
            <p:cNvPr id="889" name="TextBox 79"/>
            <p:cNvSpPr txBox="1"/>
            <p:nvPr/>
          </p:nvSpPr>
          <p:spPr>
            <a:xfrm>
              <a:off x="1659142" y="1280188"/>
              <a:ext cx="889744" cy="256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1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2048, 3, 3</a:t>
              </a:r>
            </a:p>
          </p:txBody>
        </p:sp>
        <p:sp>
          <p:nvSpPr>
            <p:cNvPr id="890" name="TextBox 81"/>
            <p:cNvSpPr txBox="1"/>
            <p:nvPr/>
          </p:nvSpPr>
          <p:spPr>
            <a:xfrm>
              <a:off x="3022853" y="1244532"/>
              <a:ext cx="889744" cy="256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1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2048</a:t>
              </a:r>
            </a:p>
          </p:txBody>
        </p:sp>
      </p:grpSp>
      <p:sp>
        <p:nvSpPr>
          <p:cNvPr id="892" name="TextBox 64"/>
          <p:cNvSpPr txBox="1"/>
          <p:nvPr/>
        </p:nvSpPr>
        <p:spPr>
          <a:xfrm>
            <a:off x="2104830" y="6291000"/>
            <a:ext cx="5503179" cy="574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Figure 4: implemented transfer learning architectures. 	G.A.B: GlobalAveragePooling</a:t>
            </a:r>
          </a:p>
        </p:txBody>
      </p:sp>
      <p:sp>
        <p:nvSpPr>
          <p:cNvPr id="893" name="Rectangle: Rounded Corners 67"/>
          <p:cNvSpPr/>
          <p:nvPr/>
        </p:nvSpPr>
        <p:spPr>
          <a:xfrm>
            <a:off x="540322" y="1246898"/>
            <a:ext cx="8412483" cy="1996515"/>
          </a:xfrm>
          <a:prstGeom prst="roundRect">
            <a:avLst>
              <a:gd name="adj" fmla="val 16667"/>
            </a:avLst>
          </a:prstGeom>
          <a:ln w="19050">
            <a:solidFill>
              <a:schemeClr val="accent1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93" grpId="1"/>
      <p:bldP build="whole" bldLvl="1" animBg="1" rev="0" advAuto="0" spid="891" grpId="2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E6B51"/>
      </a:accent1>
      <a:accent2>
        <a:srgbClr val="1F4027"/>
      </a:accent2>
      <a:accent3>
        <a:srgbClr val="80BC08"/>
      </a:accent3>
      <a:accent4>
        <a:srgbClr val="FFD300"/>
      </a:accent4>
      <a:accent5>
        <a:srgbClr val="AA9767"/>
      </a:accent5>
      <a:accent6>
        <a:srgbClr val="808285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E6B51"/>
      </a:accent1>
      <a:accent2>
        <a:srgbClr val="1F4027"/>
      </a:accent2>
      <a:accent3>
        <a:srgbClr val="80BC08"/>
      </a:accent3>
      <a:accent4>
        <a:srgbClr val="FFD300"/>
      </a:accent4>
      <a:accent5>
        <a:srgbClr val="AA9767"/>
      </a:accent5>
      <a:accent6>
        <a:srgbClr val="808285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